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57" r:id="rId6"/>
    <p:sldId id="258" r:id="rId7"/>
    <p:sldId id="261" r:id="rId8"/>
    <p:sldId id="308" r:id="rId9"/>
    <p:sldId id="259" r:id="rId10"/>
    <p:sldId id="277" r:id="rId11"/>
    <p:sldId id="301" r:id="rId12"/>
    <p:sldId id="260" r:id="rId13"/>
    <p:sldId id="263" r:id="rId14"/>
    <p:sldId id="297" r:id="rId15"/>
    <p:sldId id="303" r:id="rId16"/>
    <p:sldId id="300" r:id="rId17"/>
    <p:sldId id="298" r:id="rId18"/>
    <p:sldId id="262" r:id="rId19"/>
    <p:sldId id="304" r:id="rId20"/>
    <p:sldId id="273" r:id="rId21"/>
    <p:sldId id="305" r:id="rId22"/>
    <p:sldId id="306" r:id="rId23"/>
    <p:sldId id="299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8B2D33-04E5-4620-A2ED-06AD55E683A0}" name="Abigail Ross" initials="AR" userId="S::ARoss@ANZIIF.COM::5ebaa497-32fb-4468-83db-72047b387f54" providerId="AD"/>
  <p188:author id="{F9BEDDB9-3AC5-8D8F-5E7B-AAFDAF00477B}" name="Raphael De Silva" initials="RS" userId="S::rdesilva@anziif.com::744f0462-d925-49f3-988b-39d8bc916b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B0A9"/>
    <a:srgbClr val="357D82"/>
    <a:srgbClr val="F19E65"/>
    <a:srgbClr val="FC8EDA"/>
    <a:srgbClr val="FF080C"/>
    <a:srgbClr val="FA1EB4"/>
    <a:srgbClr val="1C1B1C"/>
    <a:srgbClr val="FEFDE8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8B8EE-3E33-40A9-9133-9E390B71C10D}" v="1" dt="2023-11-03T04:17:30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586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phael De Silva" userId="S::rdesilva@anziif.com::744f0462-d925-49f3-988b-39d8bc916b25" providerId="AD" clId="Web-{9DC7218F-3C6E-FFD1-0FBF-2A1D502EBB8C}"/>
    <pc:docChg chg="modSld">
      <pc:chgData name="Raphael De Silva" userId="S::rdesilva@anziif.com::744f0462-d925-49f3-988b-39d8bc916b25" providerId="AD" clId="Web-{9DC7218F-3C6E-FFD1-0FBF-2A1D502EBB8C}" dt="2023-07-26T00:30:16.515" v="0"/>
      <pc:docMkLst>
        <pc:docMk/>
      </pc:docMkLst>
      <pc:sldChg chg="modAnim">
        <pc:chgData name="Raphael De Silva" userId="S::rdesilva@anziif.com::744f0462-d925-49f3-988b-39d8bc916b25" providerId="AD" clId="Web-{9DC7218F-3C6E-FFD1-0FBF-2A1D502EBB8C}" dt="2023-07-26T00:30:16.515" v="0"/>
        <pc:sldMkLst>
          <pc:docMk/>
          <pc:sldMk cId="754724227" sldId="257"/>
        </pc:sldMkLst>
      </pc:sldChg>
    </pc:docChg>
  </pc:docChgLst>
  <pc:docChgLst>
    <pc:chgData name="Raphael De Silva" userId="S::rdesilva@anziif.com::744f0462-d925-49f3-988b-39d8bc916b25" providerId="AD" clId="Web-{6F484F80-110A-7AEC-DC6A-B39FBCFE043B}"/>
    <pc:docChg chg="modSld">
      <pc:chgData name="Raphael De Silva" userId="S::rdesilva@anziif.com::744f0462-d925-49f3-988b-39d8bc916b25" providerId="AD" clId="Web-{6F484F80-110A-7AEC-DC6A-B39FBCFE043B}" dt="2023-07-31T08:06:14.334" v="3" actId="20577"/>
      <pc:docMkLst>
        <pc:docMk/>
      </pc:docMkLst>
      <pc:sldChg chg="modSp">
        <pc:chgData name="Raphael De Silva" userId="S::rdesilva@anziif.com::744f0462-d925-49f3-988b-39d8bc916b25" providerId="AD" clId="Web-{6F484F80-110A-7AEC-DC6A-B39FBCFE043B}" dt="2023-07-31T08:06:14.334" v="3" actId="20577"/>
        <pc:sldMkLst>
          <pc:docMk/>
          <pc:sldMk cId="3769350760" sldId="259"/>
        </pc:sldMkLst>
        <pc:spChg chg="mod">
          <ac:chgData name="Raphael De Silva" userId="S::rdesilva@anziif.com::744f0462-d925-49f3-988b-39d8bc916b25" providerId="AD" clId="Web-{6F484F80-110A-7AEC-DC6A-B39FBCFE043B}" dt="2023-07-31T08:06:14.334" v="3" actId="20577"/>
          <ac:spMkLst>
            <pc:docMk/>
            <pc:sldMk cId="3769350760" sldId="259"/>
            <ac:spMk id="10" creationId="{7A8E2BA0-3C14-8960-5F45-D897413883A5}"/>
          </ac:spMkLst>
        </pc:spChg>
      </pc:sldChg>
    </pc:docChg>
  </pc:docChgLst>
  <pc:docChgLst>
    <pc:chgData name="Jim Lim" userId="S::jlim@anziif.com::a34a0c45-468f-447a-8de2-08240ed39064" providerId="AD" clId="Web-{74A70662-EE18-6644-FAD4-4641C00F0898}"/>
    <pc:docChg chg="addSld delSld modSld">
      <pc:chgData name="Jim Lim" userId="S::jlim@anziif.com::a34a0c45-468f-447a-8de2-08240ed39064" providerId="AD" clId="Web-{74A70662-EE18-6644-FAD4-4641C00F0898}" dt="2023-07-25T07:19:35.737" v="208" actId="14100"/>
      <pc:docMkLst>
        <pc:docMk/>
      </pc:docMkLst>
      <pc:sldChg chg="addSp delSp modSp mod setBg">
        <pc:chgData name="Jim Lim" userId="S::jlim@anziif.com::a34a0c45-468f-447a-8de2-08240ed39064" providerId="AD" clId="Web-{74A70662-EE18-6644-FAD4-4641C00F0898}" dt="2023-07-25T07:00:56.585" v="97"/>
        <pc:sldMkLst>
          <pc:docMk/>
          <pc:sldMk cId="109857222" sldId="256"/>
        </pc:sldMkLst>
        <pc:spChg chg="del">
          <ac:chgData name="Jim Lim" userId="S::jlim@anziif.com::a34a0c45-468f-447a-8de2-08240ed39064" providerId="AD" clId="Web-{74A70662-EE18-6644-FAD4-4641C00F0898}" dt="2023-07-25T06:51:37.196" v="5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Jim Lim" userId="S::jlim@anziif.com::a34a0c45-468f-447a-8de2-08240ed39064" providerId="AD" clId="Web-{74A70662-EE18-6644-FAD4-4641C00F0898}" dt="2023-07-25T06:51:48.134" v="59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Jim Lim" userId="S::jlim@anziif.com::a34a0c45-468f-447a-8de2-08240ed39064" providerId="AD" clId="Web-{74A70662-EE18-6644-FAD4-4641C00F0898}" dt="2023-07-25T06:49:47.709" v="47"/>
          <ac:spMkLst>
            <pc:docMk/>
            <pc:sldMk cId="109857222" sldId="256"/>
            <ac:spMk id="4" creationId="{94C43C18-1323-22C7-CE4F-10FB20D5462D}"/>
          </ac:spMkLst>
        </pc:spChg>
        <pc:spChg chg="add del">
          <ac:chgData name="Jim Lim" userId="S::jlim@anziif.com::a34a0c45-468f-447a-8de2-08240ed39064" providerId="AD" clId="Web-{74A70662-EE18-6644-FAD4-4641C00F0898}" dt="2023-07-25T06:50:00.319" v="50"/>
          <ac:spMkLst>
            <pc:docMk/>
            <pc:sldMk cId="109857222" sldId="256"/>
            <ac:spMk id="5" creationId="{E0E97B96-F6F4-6700-E908-42E7CD2241AD}"/>
          </ac:spMkLst>
        </pc:spChg>
        <pc:spChg chg="add del mod">
          <ac:chgData name="Jim Lim" userId="S::jlim@anziif.com::a34a0c45-468f-447a-8de2-08240ed39064" providerId="AD" clId="Web-{74A70662-EE18-6644-FAD4-4641C00F0898}" dt="2023-07-25T06:57:23.001" v="85"/>
          <ac:spMkLst>
            <pc:docMk/>
            <pc:sldMk cId="109857222" sldId="256"/>
            <ac:spMk id="8" creationId="{322FF4E6-67CE-F27B-8281-DC3353320C57}"/>
          </ac:spMkLst>
        </pc:spChg>
        <pc:spChg chg="mod">
          <ac:chgData name="Jim Lim" userId="S::jlim@anziif.com::a34a0c45-468f-447a-8de2-08240ed39064" providerId="AD" clId="Web-{74A70662-EE18-6644-FAD4-4641C00F0898}" dt="2023-07-25T06:58:10.940" v="93" actId="1076"/>
          <ac:spMkLst>
            <pc:docMk/>
            <pc:sldMk cId="109857222" sldId="256"/>
            <ac:spMk id="10" creationId="{29A4A921-BF96-9725-757E-78F5CE8F8C82}"/>
          </ac:spMkLst>
        </pc:spChg>
        <pc:spChg chg="del mod">
          <ac:chgData name="Jim Lim" userId="S::jlim@anziif.com::a34a0c45-468f-447a-8de2-08240ed39064" providerId="AD" clId="Web-{74A70662-EE18-6644-FAD4-4641C00F0898}" dt="2023-07-25T06:49:15.630" v="46"/>
          <ac:spMkLst>
            <pc:docMk/>
            <pc:sldMk cId="109857222" sldId="256"/>
            <ac:spMk id="11" creationId="{F6736B2D-DEFC-9ED9-D58C-72C794B7A0F5}"/>
          </ac:spMkLst>
        </pc:spChg>
        <pc:picChg chg="add mod">
          <ac:chgData name="Jim Lim" userId="S::jlim@anziif.com::a34a0c45-468f-447a-8de2-08240ed39064" providerId="AD" clId="Web-{74A70662-EE18-6644-FAD4-4641C00F0898}" dt="2023-07-25T06:58:35.331" v="94" actId="1076"/>
          <ac:picMkLst>
            <pc:docMk/>
            <pc:sldMk cId="109857222" sldId="256"/>
            <ac:picMk id="6" creationId="{02A824C6-89EC-15B1-ACB0-9A7FCEA88C76}"/>
          </ac:picMkLst>
        </pc:picChg>
        <pc:picChg chg="del mod">
          <ac:chgData name="Jim Lim" userId="S::jlim@anziif.com::a34a0c45-468f-447a-8de2-08240ed39064" providerId="AD" clId="Web-{74A70662-EE18-6644-FAD4-4641C00F0898}" dt="2023-07-25T07:00:56.585" v="97"/>
          <ac:picMkLst>
            <pc:docMk/>
            <pc:sldMk cId="109857222" sldId="256"/>
            <ac:picMk id="7" creationId="{373D049A-598D-1E71-677A-2D6B1061E4B6}"/>
          </ac:picMkLst>
        </pc:picChg>
        <pc:picChg chg="add mod">
          <ac:chgData name="Jim Lim" userId="S::jlim@anziif.com::a34a0c45-468f-447a-8de2-08240ed39064" providerId="AD" clId="Web-{74A70662-EE18-6644-FAD4-4641C00F0898}" dt="2023-07-25T06:58:35.347" v="95" actId="1076"/>
          <ac:picMkLst>
            <pc:docMk/>
            <pc:sldMk cId="109857222" sldId="256"/>
            <ac:picMk id="12" creationId="{CBBAA3DB-ED3A-2EAF-3FAE-BAC36CD6BBED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6:28:26.255" v="0"/>
        <pc:sldMkLst>
          <pc:docMk/>
          <pc:sldMk cId="754724227" sldId="257"/>
        </pc:sldMkLst>
        <pc:picChg chg="mod">
          <ac:chgData name="Jim Lim" userId="S::jlim@anziif.com::a34a0c45-468f-447a-8de2-08240ed39064" providerId="AD" clId="Web-{74A70662-EE18-6644-FAD4-4641C00F0898}" dt="2023-07-25T06:28:26.255" v="0"/>
          <ac:picMkLst>
            <pc:docMk/>
            <pc:sldMk cId="754724227" sldId="257"/>
            <ac:picMk id="5" creationId="{AD8607A8-5736-F78E-9ACC-8B7309ABAB02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6:29:57.601" v="9" actId="1076"/>
        <pc:sldMkLst>
          <pc:docMk/>
          <pc:sldMk cId="1784264646" sldId="258"/>
        </pc:sldMkLst>
        <pc:spChg chg="mod">
          <ac:chgData name="Jim Lim" userId="S::jlim@anziif.com::a34a0c45-468f-447a-8de2-08240ed39064" providerId="AD" clId="Web-{74A70662-EE18-6644-FAD4-4641C00F0898}" dt="2023-07-25T06:29:57.601" v="9" actId="1076"/>
          <ac:spMkLst>
            <pc:docMk/>
            <pc:sldMk cId="1784264646" sldId="258"/>
            <ac:spMk id="2" creationId="{3692D4B1-A23A-7502-F72B-F72EAE79CA96}"/>
          </ac:spMkLst>
        </pc:spChg>
        <pc:picChg chg="mod modCrop">
          <ac:chgData name="Jim Lim" userId="S::jlim@anziif.com::a34a0c45-468f-447a-8de2-08240ed39064" providerId="AD" clId="Web-{74A70662-EE18-6644-FAD4-4641C00F0898}" dt="2023-07-25T06:29:39.210" v="8" actId="1076"/>
          <ac:picMkLst>
            <pc:docMk/>
            <pc:sldMk cId="1784264646" sldId="258"/>
            <ac:picMk id="5" creationId="{35CCB84D-B84E-269B-4A7E-ED933E5A4270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6:32:00.292" v="29" actId="1076"/>
        <pc:sldMkLst>
          <pc:docMk/>
          <pc:sldMk cId="3769350760" sldId="259"/>
        </pc:sldMkLst>
        <pc:spChg chg="mod">
          <ac:chgData name="Jim Lim" userId="S::jlim@anziif.com::a34a0c45-468f-447a-8de2-08240ed39064" providerId="AD" clId="Web-{74A70662-EE18-6644-FAD4-4641C00F0898}" dt="2023-07-25T06:32:00.276" v="28" actId="1076"/>
          <ac:spMkLst>
            <pc:docMk/>
            <pc:sldMk cId="3769350760" sldId="259"/>
            <ac:spMk id="4" creationId="{7BC79DE3-7172-FF3A-D834-C115E042A1E4}"/>
          </ac:spMkLst>
        </pc:spChg>
        <pc:spChg chg="mod">
          <ac:chgData name="Jim Lim" userId="S::jlim@anziif.com::a34a0c45-468f-447a-8de2-08240ed39064" providerId="AD" clId="Web-{74A70662-EE18-6644-FAD4-4641C00F0898}" dt="2023-07-25T06:31:47.995" v="26" actId="1076"/>
          <ac:spMkLst>
            <pc:docMk/>
            <pc:sldMk cId="3769350760" sldId="259"/>
            <ac:spMk id="10" creationId="{7A8E2BA0-3C14-8960-5F45-D897413883A5}"/>
          </ac:spMkLst>
        </pc:spChg>
        <pc:picChg chg="mod">
          <ac:chgData name="Jim Lim" userId="S::jlim@anziif.com::a34a0c45-468f-447a-8de2-08240ed39064" providerId="AD" clId="Web-{74A70662-EE18-6644-FAD4-4641C00F0898}" dt="2023-07-25T06:32:00.292" v="29" actId="1076"/>
          <ac:picMkLst>
            <pc:docMk/>
            <pc:sldMk cId="3769350760" sldId="259"/>
            <ac:picMk id="2" creationId="{5D7E77DD-A3F3-CFD5-60B2-26BFEA0EAAAC}"/>
          </ac:picMkLst>
        </pc:picChg>
        <pc:picChg chg="mod">
          <ac:chgData name="Jim Lim" userId="S::jlim@anziif.com::a34a0c45-468f-447a-8de2-08240ed39064" providerId="AD" clId="Web-{74A70662-EE18-6644-FAD4-4641C00F0898}" dt="2023-07-25T06:31:48.026" v="27" actId="1076"/>
          <ac:picMkLst>
            <pc:docMk/>
            <pc:sldMk cId="3769350760" sldId="259"/>
            <ac:picMk id="3074" creationId="{94B4EDCE-1763-052A-94D9-CFECF75940BB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7:07:36.188" v="123" actId="20577"/>
        <pc:sldMkLst>
          <pc:docMk/>
          <pc:sldMk cId="379753866" sldId="260"/>
        </pc:sldMkLst>
        <pc:spChg chg="mod">
          <ac:chgData name="Jim Lim" userId="S::jlim@anziif.com::a34a0c45-468f-447a-8de2-08240ed39064" providerId="AD" clId="Web-{74A70662-EE18-6644-FAD4-4641C00F0898}" dt="2023-07-25T07:07:36.188" v="123" actId="20577"/>
          <ac:spMkLst>
            <pc:docMk/>
            <pc:sldMk cId="379753866" sldId="260"/>
            <ac:spMk id="8" creationId="{202FA882-F692-F346-EFAE-DB79BAA8EBDA}"/>
          </ac:spMkLst>
        </pc:spChg>
        <pc:picChg chg="mod">
          <ac:chgData name="Jim Lim" userId="S::jlim@anziif.com::a34a0c45-468f-447a-8de2-08240ed39064" providerId="AD" clId="Web-{74A70662-EE18-6644-FAD4-4641C00F0898}" dt="2023-07-25T07:05:22.201" v="118" actId="1076"/>
          <ac:picMkLst>
            <pc:docMk/>
            <pc:sldMk cId="379753866" sldId="260"/>
            <ac:picMk id="7" creationId="{72430D58-0234-5DCA-AB95-5A9628EE7C3A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6:31:15.588" v="21" actId="1076"/>
        <pc:sldMkLst>
          <pc:docMk/>
          <pc:sldMk cId="471234744" sldId="261"/>
        </pc:sldMkLst>
        <pc:picChg chg="mod modCrop">
          <ac:chgData name="Jim Lim" userId="S::jlim@anziif.com::a34a0c45-468f-447a-8de2-08240ed39064" providerId="AD" clId="Web-{74A70662-EE18-6644-FAD4-4641C00F0898}" dt="2023-07-25T06:31:15.588" v="21" actId="1076"/>
          <ac:picMkLst>
            <pc:docMk/>
            <pc:sldMk cId="471234744" sldId="261"/>
            <ac:picMk id="4" creationId="{8F92A9B4-9235-DEB9-76FE-53E54A01C9C8}"/>
          </ac:picMkLst>
        </pc:picChg>
      </pc:sldChg>
      <pc:sldChg chg="addSp delSp modSp">
        <pc:chgData name="Jim Lim" userId="S::jlim@anziif.com::a34a0c45-468f-447a-8de2-08240ed39064" providerId="AD" clId="Web-{74A70662-EE18-6644-FAD4-4641C00F0898}" dt="2023-07-25T07:07:21.016" v="122" actId="20577"/>
        <pc:sldMkLst>
          <pc:docMk/>
          <pc:sldMk cId="2173018407" sldId="263"/>
        </pc:sldMkLst>
        <pc:spChg chg="mod">
          <ac:chgData name="Jim Lim" userId="S::jlim@anziif.com::a34a0c45-468f-447a-8de2-08240ed39064" providerId="AD" clId="Web-{74A70662-EE18-6644-FAD4-4641C00F0898}" dt="2023-07-25T07:07:21.016" v="122" actId="20577"/>
          <ac:spMkLst>
            <pc:docMk/>
            <pc:sldMk cId="2173018407" sldId="263"/>
            <ac:spMk id="5" creationId="{55FF4A3F-E2D8-5FD8-002B-6CADC6AAFC26}"/>
          </ac:spMkLst>
        </pc:spChg>
        <pc:spChg chg="add del">
          <ac:chgData name="Jim Lim" userId="S::jlim@anziif.com::a34a0c45-468f-447a-8de2-08240ed39064" providerId="AD" clId="Web-{74A70662-EE18-6644-FAD4-4641C00F0898}" dt="2023-07-25T07:04:07.183" v="113"/>
          <ac:spMkLst>
            <pc:docMk/>
            <pc:sldMk cId="2173018407" sldId="263"/>
            <ac:spMk id="6" creationId="{4F615556-AC7E-5F3C-9042-A9CC8FF34A05}"/>
          </ac:spMkLst>
        </pc:spChg>
        <pc:spChg chg="add mod ord">
          <ac:chgData name="Jim Lim" userId="S::jlim@anziif.com::a34a0c45-468f-447a-8de2-08240ed39064" providerId="AD" clId="Web-{74A70662-EE18-6644-FAD4-4641C00F0898}" dt="2023-07-25T07:03:52.058" v="111"/>
          <ac:spMkLst>
            <pc:docMk/>
            <pc:sldMk cId="2173018407" sldId="263"/>
            <ac:spMk id="7" creationId="{992B2D1F-D530-9DBB-EB34-730D86E4BBFE}"/>
          </ac:spMkLst>
        </pc:spChg>
        <pc:graphicFrameChg chg="mod">
          <ac:chgData name="Jim Lim" userId="S::jlim@anziif.com::a34a0c45-468f-447a-8de2-08240ed39064" providerId="AD" clId="Web-{74A70662-EE18-6644-FAD4-4641C00F0898}" dt="2023-07-25T07:03:01.322" v="106" actId="1076"/>
          <ac:graphicFrameMkLst>
            <pc:docMk/>
            <pc:sldMk cId="2173018407" sldId="263"/>
            <ac:graphicFrameMk id="4" creationId="{DE8036B1-EEFA-072B-C370-02C952331A1D}"/>
          </ac:graphicFrameMkLst>
        </pc:graphicFrameChg>
      </pc:sldChg>
      <pc:sldChg chg="modSp">
        <pc:chgData name="Jim Lim" userId="S::jlim@anziif.com::a34a0c45-468f-447a-8de2-08240ed39064" providerId="AD" clId="Web-{74A70662-EE18-6644-FAD4-4641C00F0898}" dt="2023-07-25T06:32:16.699" v="30"/>
        <pc:sldMkLst>
          <pc:docMk/>
          <pc:sldMk cId="2120811896" sldId="277"/>
        </pc:sldMkLst>
        <pc:picChg chg="mod">
          <ac:chgData name="Jim Lim" userId="S::jlim@anziif.com::a34a0c45-468f-447a-8de2-08240ed39064" providerId="AD" clId="Web-{74A70662-EE18-6644-FAD4-4641C00F0898}" dt="2023-07-25T06:32:16.699" v="30"/>
          <ac:picMkLst>
            <pc:docMk/>
            <pc:sldMk cId="2120811896" sldId="277"/>
            <ac:picMk id="3" creationId="{0056C71A-B6B9-75F0-50AA-400FCA242913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7:10:40.302" v="138" actId="1076"/>
        <pc:sldMkLst>
          <pc:docMk/>
          <pc:sldMk cId="2282789501" sldId="296"/>
        </pc:sldMkLst>
        <pc:spChg chg="mod">
          <ac:chgData name="Jim Lim" userId="S::jlim@anziif.com::a34a0c45-468f-447a-8de2-08240ed39064" providerId="AD" clId="Web-{74A70662-EE18-6644-FAD4-4641C00F0898}" dt="2023-07-25T07:10:40.302" v="138" actId="1076"/>
          <ac:spMkLst>
            <pc:docMk/>
            <pc:sldMk cId="2282789501" sldId="296"/>
            <ac:spMk id="8" creationId="{54FA056E-16B6-C656-E303-4AB7339B25A6}"/>
          </ac:spMkLst>
        </pc:spChg>
      </pc:sldChg>
      <pc:sldChg chg="modSp">
        <pc:chgData name="Jim Lim" userId="S::jlim@anziif.com::a34a0c45-468f-447a-8de2-08240ed39064" providerId="AD" clId="Web-{74A70662-EE18-6644-FAD4-4641C00F0898}" dt="2023-07-25T07:09:05.691" v="127"/>
        <pc:sldMkLst>
          <pc:docMk/>
          <pc:sldMk cId="1317413564" sldId="297"/>
        </pc:sldMkLst>
        <pc:spChg chg="mod">
          <ac:chgData name="Jim Lim" userId="S::jlim@anziif.com::a34a0c45-468f-447a-8de2-08240ed39064" providerId="AD" clId="Web-{74A70662-EE18-6644-FAD4-4641C00F0898}" dt="2023-07-25T07:09:05.691" v="127"/>
          <ac:spMkLst>
            <pc:docMk/>
            <pc:sldMk cId="1317413564" sldId="297"/>
            <ac:spMk id="5" creationId="{55FF4A3F-E2D8-5FD8-002B-6CADC6AAFC26}"/>
          </ac:spMkLst>
        </pc:spChg>
        <pc:spChg chg="mod">
          <ac:chgData name="Jim Lim" userId="S::jlim@anziif.com::a34a0c45-468f-447a-8de2-08240ed39064" providerId="AD" clId="Web-{74A70662-EE18-6644-FAD4-4641C00F0898}" dt="2023-07-25T07:03:26.401" v="108" actId="1076"/>
          <ac:spMkLst>
            <pc:docMk/>
            <pc:sldMk cId="1317413564" sldId="297"/>
            <ac:spMk id="6" creationId="{4F615556-AC7E-5F3C-9042-A9CC8FF34A05}"/>
          </ac:spMkLst>
        </pc:spChg>
        <pc:graphicFrameChg chg="mod">
          <ac:chgData name="Jim Lim" userId="S::jlim@anziif.com::a34a0c45-468f-447a-8de2-08240ed39064" providerId="AD" clId="Web-{74A70662-EE18-6644-FAD4-4641C00F0898}" dt="2023-07-25T07:07:54.658" v="124" actId="1076"/>
          <ac:graphicFrameMkLst>
            <pc:docMk/>
            <pc:sldMk cId="1317413564" sldId="297"/>
            <ac:graphicFrameMk id="2" creationId="{5774CCAF-B064-9B84-BF5C-9B0DFA1766FF}"/>
          </ac:graphicFrameMkLst>
        </pc:graphicFrameChg>
      </pc:sldChg>
      <pc:sldChg chg="addSp delSp modSp add del">
        <pc:chgData name="Jim Lim" userId="S::jlim@anziif.com::a34a0c45-468f-447a-8de2-08240ed39064" providerId="AD" clId="Web-{74A70662-EE18-6644-FAD4-4641C00F0898}" dt="2023-07-25T07:01:36.414" v="102"/>
        <pc:sldMkLst>
          <pc:docMk/>
          <pc:sldMk cId="790273525" sldId="298"/>
        </pc:sldMkLst>
        <pc:picChg chg="add">
          <ac:chgData name="Jim Lim" userId="S::jlim@anziif.com::a34a0c45-468f-447a-8de2-08240ed39064" providerId="AD" clId="Web-{74A70662-EE18-6644-FAD4-4641C00F0898}" dt="2023-07-25T07:01:36.414" v="102"/>
          <ac:picMkLst>
            <pc:docMk/>
            <pc:sldMk cId="790273525" sldId="298"/>
            <ac:picMk id="4" creationId="{178E98B1-2E06-343D-41D2-309F128D0860}"/>
          </ac:picMkLst>
        </pc:picChg>
        <pc:picChg chg="del mod">
          <ac:chgData name="Jim Lim" userId="S::jlim@anziif.com::a34a0c45-468f-447a-8de2-08240ed39064" providerId="AD" clId="Web-{74A70662-EE18-6644-FAD4-4641C00F0898}" dt="2023-07-25T07:01:29.883" v="101"/>
          <ac:picMkLst>
            <pc:docMk/>
            <pc:sldMk cId="790273525" sldId="298"/>
            <ac:picMk id="7" creationId="{B9B85D2E-E662-3C11-2F3E-FFE6E4826338}"/>
          </ac:picMkLst>
        </pc:picChg>
      </pc:sldChg>
      <pc:sldChg chg="addSp modSp">
        <pc:chgData name="Jim Lim" userId="S::jlim@anziif.com::a34a0c45-468f-447a-8de2-08240ed39064" providerId="AD" clId="Web-{74A70662-EE18-6644-FAD4-4641C00F0898}" dt="2023-07-25T07:12:51.962" v="165" actId="1076"/>
        <pc:sldMkLst>
          <pc:docMk/>
          <pc:sldMk cId="223107520" sldId="299"/>
        </pc:sldMkLst>
        <pc:spChg chg="add">
          <ac:chgData name="Jim Lim" userId="S::jlim@anziif.com::a34a0c45-468f-447a-8de2-08240ed39064" providerId="AD" clId="Web-{74A70662-EE18-6644-FAD4-4641C00F0898}" dt="2023-07-25T07:12:09.320" v="153"/>
          <ac:spMkLst>
            <pc:docMk/>
            <pc:sldMk cId="223107520" sldId="299"/>
            <ac:spMk id="2" creationId="{83900682-FBBB-9EF0-9362-BD29F4D41574}"/>
          </ac:spMkLst>
        </pc:spChg>
        <pc:picChg chg="mod">
          <ac:chgData name="Jim Lim" userId="S::jlim@anziif.com::a34a0c45-468f-447a-8de2-08240ed39064" providerId="AD" clId="Web-{74A70662-EE18-6644-FAD4-4641C00F0898}" dt="2023-07-25T07:12:44.790" v="159" actId="1076"/>
          <ac:picMkLst>
            <pc:docMk/>
            <pc:sldMk cId="223107520" sldId="299"/>
            <ac:picMk id="2050" creationId="{2B8962A2-1ADE-5F02-6A30-8C87E803F10C}"/>
          </ac:picMkLst>
        </pc:picChg>
        <pc:picChg chg="mod">
          <ac:chgData name="Jim Lim" userId="S::jlim@anziif.com::a34a0c45-468f-447a-8de2-08240ed39064" providerId="AD" clId="Web-{74A70662-EE18-6644-FAD4-4641C00F0898}" dt="2023-07-25T07:12:44.868" v="161" actId="1076"/>
          <ac:picMkLst>
            <pc:docMk/>
            <pc:sldMk cId="223107520" sldId="299"/>
            <ac:picMk id="2052" creationId="{4DB4CEBE-9236-1774-C127-7211EE2DF728}"/>
          </ac:picMkLst>
        </pc:picChg>
        <pc:picChg chg="mod">
          <ac:chgData name="Jim Lim" userId="S::jlim@anziif.com::a34a0c45-468f-447a-8de2-08240ed39064" providerId="AD" clId="Web-{74A70662-EE18-6644-FAD4-4641C00F0898}" dt="2023-07-25T07:12:44.837" v="160" actId="1076"/>
          <ac:picMkLst>
            <pc:docMk/>
            <pc:sldMk cId="223107520" sldId="299"/>
            <ac:picMk id="2054" creationId="{2DDC2AF8-C8AF-F437-E3E7-C20FFF050F81}"/>
          </ac:picMkLst>
        </pc:picChg>
        <pc:picChg chg="mod modCrop">
          <ac:chgData name="Jim Lim" userId="S::jlim@anziif.com::a34a0c45-468f-447a-8de2-08240ed39064" providerId="AD" clId="Web-{74A70662-EE18-6644-FAD4-4641C00F0898}" dt="2023-07-25T07:12:51.915" v="164" actId="1076"/>
          <ac:picMkLst>
            <pc:docMk/>
            <pc:sldMk cId="223107520" sldId="299"/>
            <ac:picMk id="2056" creationId="{63A79533-D506-6C88-F203-7310B1628B08}"/>
          </ac:picMkLst>
        </pc:picChg>
        <pc:picChg chg="mod modCrop">
          <ac:chgData name="Jim Lim" userId="S::jlim@anziif.com::a34a0c45-468f-447a-8de2-08240ed39064" providerId="AD" clId="Web-{74A70662-EE18-6644-FAD4-4641C00F0898}" dt="2023-07-25T07:12:51.962" v="165" actId="1076"/>
          <ac:picMkLst>
            <pc:docMk/>
            <pc:sldMk cId="223107520" sldId="299"/>
            <ac:picMk id="2058" creationId="{7CFB7F6D-37BE-E6AD-A74E-31649FCA8997}"/>
          </ac:picMkLst>
        </pc:picChg>
      </pc:sldChg>
      <pc:sldChg chg="addSp delSp modSp add del">
        <pc:chgData name="Jim Lim" userId="S::jlim@anziif.com::a34a0c45-468f-447a-8de2-08240ed39064" providerId="AD" clId="Web-{74A70662-EE18-6644-FAD4-4641C00F0898}" dt="2023-07-25T06:33:40.466" v="41"/>
        <pc:sldMkLst>
          <pc:docMk/>
          <pc:sldMk cId="2113767832" sldId="300"/>
        </pc:sldMkLst>
        <pc:picChg chg="add del mod">
          <ac:chgData name="Jim Lim" userId="S::jlim@anziif.com::a34a0c45-468f-447a-8de2-08240ed39064" providerId="AD" clId="Web-{74A70662-EE18-6644-FAD4-4641C00F0898}" dt="2023-07-25T06:33:32.716" v="40"/>
          <ac:picMkLst>
            <pc:docMk/>
            <pc:sldMk cId="2113767832" sldId="300"/>
            <ac:picMk id="4" creationId="{B97EAD2B-B113-32F3-EBFE-BC55FB550274}"/>
          </ac:picMkLst>
        </pc:picChg>
        <pc:picChg chg="del mod">
          <ac:chgData name="Jim Lim" userId="S::jlim@anziif.com::a34a0c45-468f-447a-8de2-08240ed39064" providerId="AD" clId="Web-{74A70662-EE18-6644-FAD4-4641C00F0898}" dt="2023-07-25T06:33:28.950" v="38"/>
          <ac:picMkLst>
            <pc:docMk/>
            <pc:sldMk cId="2113767832" sldId="300"/>
            <ac:picMk id="7" creationId="{B9B85D2E-E662-3C11-2F3E-FFE6E4826338}"/>
          </ac:picMkLst>
        </pc:picChg>
        <pc:picChg chg="add">
          <ac:chgData name="Jim Lim" userId="S::jlim@anziif.com::a34a0c45-468f-447a-8de2-08240ed39064" providerId="AD" clId="Web-{74A70662-EE18-6644-FAD4-4641C00F0898}" dt="2023-07-25T06:33:40.466" v="41"/>
          <ac:picMkLst>
            <pc:docMk/>
            <pc:sldMk cId="2113767832" sldId="300"/>
            <ac:picMk id="9" creationId="{617C34D5-4D2A-4E84-E09E-31A7D36B2673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6:32:41.840" v="34" actId="14100"/>
        <pc:sldMkLst>
          <pc:docMk/>
          <pc:sldMk cId="981764881" sldId="301"/>
        </pc:sldMkLst>
        <pc:picChg chg="mod">
          <ac:chgData name="Jim Lim" userId="S::jlim@anziif.com::a34a0c45-468f-447a-8de2-08240ed39064" providerId="AD" clId="Web-{74A70662-EE18-6644-FAD4-4641C00F0898}" dt="2023-07-25T06:32:41.840" v="34" actId="14100"/>
          <ac:picMkLst>
            <pc:docMk/>
            <pc:sldMk cId="981764881" sldId="301"/>
            <ac:picMk id="7" creationId="{5AB3DA1F-6F9C-E648-9943-F65DEB78CF86}"/>
          </ac:picMkLst>
        </pc:picChg>
      </pc:sldChg>
      <pc:sldChg chg="delSp modSp">
        <pc:chgData name="Jim Lim" userId="S::jlim@anziif.com::a34a0c45-468f-447a-8de2-08240ed39064" providerId="AD" clId="Web-{74A70662-EE18-6644-FAD4-4641C00F0898}" dt="2023-07-25T07:10:14.974" v="135" actId="1076"/>
        <pc:sldMkLst>
          <pc:docMk/>
          <pc:sldMk cId="16308281" sldId="303"/>
        </pc:sldMkLst>
        <pc:spChg chg="del">
          <ac:chgData name="Jim Lim" userId="S::jlim@anziif.com::a34a0c45-468f-447a-8de2-08240ed39064" providerId="AD" clId="Web-{74A70662-EE18-6644-FAD4-4641C00F0898}" dt="2023-07-25T07:09:27.769" v="131"/>
          <ac:spMkLst>
            <pc:docMk/>
            <pc:sldMk cId="16308281" sldId="303"/>
            <ac:spMk id="2" creationId="{00000000-0000-0000-0000-000000000000}"/>
          </ac:spMkLst>
        </pc:spChg>
        <pc:spChg chg="del">
          <ac:chgData name="Jim Lim" userId="S::jlim@anziif.com::a34a0c45-468f-447a-8de2-08240ed39064" providerId="AD" clId="Web-{74A70662-EE18-6644-FAD4-4641C00F0898}" dt="2023-07-25T07:09:22.238" v="130"/>
          <ac:spMkLst>
            <pc:docMk/>
            <pc:sldMk cId="16308281" sldId="303"/>
            <ac:spMk id="3" creationId="{00000000-0000-0000-0000-000000000000}"/>
          </ac:spMkLst>
        </pc:spChg>
        <pc:spChg chg="mod">
          <ac:chgData name="Jim Lim" userId="S::jlim@anziif.com::a34a0c45-468f-447a-8de2-08240ed39064" providerId="AD" clId="Web-{74A70662-EE18-6644-FAD4-4641C00F0898}" dt="2023-07-25T07:09:31.582" v="132" actId="1076"/>
          <ac:spMkLst>
            <pc:docMk/>
            <pc:sldMk cId="16308281" sldId="303"/>
            <ac:spMk id="4" creationId="{F97C731D-9813-4D7A-F63B-3C35EB400947}"/>
          </ac:spMkLst>
        </pc:spChg>
        <pc:spChg chg="mod">
          <ac:chgData name="Jim Lim" userId="S::jlim@anziif.com::a34a0c45-468f-447a-8de2-08240ed39064" providerId="AD" clId="Web-{74A70662-EE18-6644-FAD4-4641C00F0898}" dt="2023-07-25T07:10:14.974" v="135" actId="1076"/>
          <ac:spMkLst>
            <pc:docMk/>
            <pc:sldMk cId="16308281" sldId="303"/>
            <ac:spMk id="5" creationId="{3F7C5073-72E8-8E6F-74FD-2B76B8C9071D}"/>
          </ac:spMkLst>
        </pc:spChg>
      </pc:sldChg>
      <pc:sldChg chg="modSp">
        <pc:chgData name="Jim Lim" userId="S::jlim@anziif.com::a34a0c45-468f-447a-8de2-08240ed39064" providerId="AD" clId="Web-{74A70662-EE18-6644-FAD4-4641C00F0898}" dt="2023-07-25T07:15:09.418" v="179" actId="1076"/>
        <pc:sldMkLst>
          <pc:docMk/>
          <pc:sldMk cId="497646441" sldId="304"/>
        </pc:sldMkLst>
        <pc:spChg chg="mod">
          <ac:chgData name="Jim Lim" userId="S::jlim@anziif.com::a34a0c45-468f-447a-8de2-08240ed39064" providerId="AD" clId="Web-{74A70662-EE18-6644-FAD4-4641C00F0898}" dt="2023-07-25T07:15:09.418" v="179" actId="1076"/>
          <ac:spMkLst>
            <pc:docMk/>
            <pc:sldMk cId="497646441" sldId="304"/>
            <ac:spMk id="5" creationId="{4C8D5045-DEF1-A419-8D21-34B8153BB434}"/>
          </ac:spMkLst>
        </pc:spChg>
      </pc:sldChg>
      <pc:sldChg chg="addSp delSp modSp">
        <pc:chgData name="Jim Lim" userId="S::jlim@anziif.com::a34a0c45-468f-447a-8de2-08240ed39064" providerId="AD" clId="Web-{74A70662-EE18-6644-FAD4-4641C00F0898}" dt="2023-07-25T07:19:35.737" v="208" actId="14100"/>
        <pc:sldMkLst>
          <pc:docMk/>
          <pc:sldMk cId="1133201207" sldId="305"/>
        </pc:sldMkLst>
        <pc:spChg chg="add del">
          <ac:chgData name="Jim Lim" userId="S::jlim@anziif.com::a34a0c45-468f-447a-8de2-08240ed39064" providerId="AD" clId="Web-{74A70662-EE18-6644-FAD4-4641C00F0898}" dt="2023-07-25T07:18:08.892" v="195"/>
          <ac:spMkLst>
            <pc:docMk/>
            <pc:sldMk cId="1133201207" sldId="305"/>
            <ac:spMk id="4" creationId="{C738DDFE-7494-C412-8927-E306883B339D}"/>
          </ac:spMkLst>
        </pc:spChg>
        <pc:spChg chg="add mod ord">
          <ac:chgData name="Jim Lim" userId="S::jlim@anziif.com::a34a0c45-468f-447a-8de2-08240ed39064" providerId="AD" clId="Web-{74A70662-EE18-6644-FAD4-4641C00F0898}" dt="2023-07-25T07:18:02.907" v="194"/>
          <ac:spMkLst>
            <pc:docMk/>
            <pc:sldMk cId="1133201207" sldId="305"/>
            <ac:spMk id="5" creationId="{77297092-58EF-3D0A-12B7-37B62A971018}"/>
          </ac:spMkLst>
        </pc:spChg>
        <pc:spChg chg="mod">
          <ac:chgData name="Jim Lim" userId="S::jlim@anziif.com::a34a0c45-468f-447a-8de2-08240ed39064" providerId="AD" clId="Web-{74A70662-EE18-6644-FAD4-4641C00F0898}" dt="2023-07-25T07:19:07.065" v="205" actId="1076"/>
          <ac:spMkLst>
            <pc:docMk/>
            <pc:sldMk cId="1133201207" sldId="305"/>
            <ac:spMk id="8" creationId="{54FA056E-16B6-C656-E303-4AB7339B25A6}"/>
          </ac:spMkLst>
        </pc:spChg>
        <pc:picChg chg="mod">
          <ac:chgData name="Jim Lim" userId="S::jlim@anziif.com::a34a0c45-468f-447a-8de2-08240ed39064" providerId="AD" clId="Web-{74A70662-EE18-6644-FAD4-4641C00F0898}" dt="2023-07-25T07:19:35.737" v="208" actId="14100"/>
          <ac:picMkLst>
            <pc:docMk/>
            <pc:sldMk cId="1133201207" sldId="305"/>
            <ac:picMk id="6" creationId="{DD71015C-A1BB-8C1A-60F1-C9CE6F485F1A}"/>
          </ac:picMkLst>
        </pc:picChg>
      </pc:sldChg>
      <pc:sldChg chg="modSp">
        <pc:chgData name="Jim Lim" userId="S::jlim@anziif.com::a34a0c45-468f-447a-8de2-08240ed39064" providerId="AD" clId="Web-{74A70662-EE18-6644-FAD4-4641C00F0898}" dt="2023-07-25T07:14:08.464" v="177" actId="1076"/>
        <pc:sldMkLst>
          <pc:docMk/>
          <pc:sldMk cId="3998093900" sldId="306"/>
        </pc:sldMkLst>
        <pc:spChg chg="mod">
          <ac:chgData name="Jim Lim" userId="S::jlim@anziif.com::a34a0c45-468f-447a-8de2-08240ed39064" providerId="AD" clId="Web-{74A70662-EE18-6644-FAD4-4641C00F0898}" dt="2023-07-25T07:13:41.151" v="168" actId="1076"/>
          <ac:spMkLst>
            <pc:docMk/>
            <pc:sldMk cId="3998093900" sldId="306"/>
            <ac:spMk id="8" creationId="{54FA056E-16B6-C656-E303-4AB7339B25A6}"/>
          </ac:spMkLst>
        </pc:spChg>
        <pc:picChg chg="mod">
          <ac:chgData name="Jim Lim" userId="S::jlim@anziif.com::a34a0c45-468f-447a-8de2-08240ed39064" providerId="AD" clId="Web-{74A70662-EE18-6644-FAD4-4641C00F0898}" dt="2023-07-25T07:14:06.651" v="176" actId="1076"/>
          <ac:picMkLst>
            <pc:docMk/>
            <pc:sldMk cId="3998093900" sldId="306"/>
            <ac:picMk id="9" creationId="{2DA970D0-A9B6-F5D6-9425-6605C2F9F6BE}"/>
          </ac:picMkLst>
        </pc:picChg>
        <pc:picChg chg="mod">
          <ac:chgData name="Jim Lim" userId="S::jlim@anziif.com::a34a0c45-468f-447a-8de2-08240ed39064" providerId="AD" clId="Web-{74A70662-EE18-6644-FAD4-4641C00F0898}" dt="2023-07-25T07:14:08.464" v="177" actId="1076"/>
          <ac:picMkLst>
            <pc:docMk/>
            <pc:sldMk cId="3998093900" sldId="306"/>
            <ac:picMk id="10" creationId="{B17AA192-144F-46F9-CB77-C29869CC9F04}"/>
          </ac:picMkLst>
        </pc:picChg>
      </pc:sldChg>
    </pc:docChg>
  </pc:docChgLst>
  <pc:docChgLst>
    <pc:chgData name="Abigail Ross" userId="5ebaa497-32fb-4468-83db-72047b387f54" providerId="ADAL" clId="{CCC8B8EE-3E33-40A9-9133-9E390B71C10D}"/>
    <pc:docChg chg="undo custSel addSld delSld modSld">
      <pc:chgData name="Abigail Ross" userId="5ebaa497-32fb-4468-83db-72047b387f54" providerId="ADAL" clId="{CCC8B8EE-3E33-40A9-9133-9E390B71C10D}" dt="2023-11-03T04:18:05.547" v="19" actId="2696"/>
      <pc:docMkLst>
        <pc:docMk/>
      </pc:docMkLst>
      <pc:sldChg chg="addSp delSp modSp add del mod">
        <pc:chgData name="Abigail Ross" userId="5ebaa497-32fb-4468-83db-72047b387f54" providerId="ADAL" clId="{CCC8B8EE-3E33-40A9-9133-9E390B71C10D}" dt="2023-11-03T04:18:05.547" v="19" actId="2696"/>
        <pc:sldMkLst>
          <pc:docMk/>
          <pc:sldMk cId="4210719811" sldId="309"/>
        </pc:sldMkLst>
        <pc:spChg chg="add del">
          <ac:chgData name="Abigail Ross" userId="5ebaa497-32fb-4468-83db-72047b387f54" providerId="ADAL" clId="{CCC8B8EE-3E33-40A9-9133-9E390B71C10D}" dt="2023-11-03T04:17:12.857" v="4" actId="22"/>
          <ac:spMkLst>
            <pc:docMk/>
            <pc:sldMk cId="4210719811" sldId="309"/>
            <ac:spMk id="3" creationId="{429EE68E-B8A9-48FA-624F-51C99962FDE5}"/>
          </ac:spMkLst>
        </pc:spChg>
        <pc:spChg chg="mod">
          <ac:chgData name="Abigail Ross" userId="5ebaa497-32fb-4468-83db-72047b387f54" providerId="ADAL" clId="{CCC8B8EE-3E33-40A9-9133-9E390B71C10D}" dt="2023-11-03T04:17:40.915" v="16" actId="1035"/>
          <ac:spMkLst>
            <pc:docMk/>
            <pc:sldMk cId="4210719811" sldId="309"/>
            <ac:spMk id="4" creationId="{F97C731D-9813-4D7A-F63B-3C35EB400947}"/>
          </ac:spMkLst>
        </pc:spChg>
        <pc:spChg chg="del mod">
          <ac:chgData name="Abigail Ross" userId="5ebaa497-32fb-4468-83db-72047b387f54" providerId="ADAL" clId="{CCC8B8EE-3E33-40A9-9133-9E390B71C10D}" dt="2023-11-03T04:17:11.373" v="2" actId="478"/>
          <ac:spMkLst>
            <pc:docMk/>
            <pc:sldMk cId="4210719811" sldId="309"/>
            <ac:spMk id="5" creationId="{3F7C5073-72E8-8E6F-74FD-2B76B8C9071D}"/>
          </ac:spMkLst>
        </pc:spChg>
        <pc:picChg chg="add mod">
          <ac:chgData name="Abigail Ross" userId="5ebaa497-32fb-4468-83db-72047b387f54" providerId="ADAL" clId="{CCC8B8EE-3E33-40A9-9133-9E390B71C10D}" dt="2023-11-03T04:17:47.807" v="18" actId="1076"/>
          <ac:picMkLst>
            <pc:docMk/>
            <pc:sldMk cId="4210719811" sldId="309"/>
            <ac:picMk id="6" creationId="{6E918CC1-4505-DA55-082F-679AD962EE5C}"/>
          </ac:picMkLst>
        </pc:picChg>
        <pc:picChg chg="mod">
          <ac:chgData name="Abigail Ross" userId="5ebaa497-32fb-4468-83db-72047b387f54" providerId="ADAL" clId="{CCC8B8EE-3E33-40A9-9133-9E390B71C10D}" dt="2023-11-03T04:17:47.807" v="18" actId="1076"/>
          <ac:picMkLst>
            <pc:docMk/>
            <pc:sldMk cId="4210719811" sldId="309"/>
            <ac:picMk id="7" creationId="{5C63F7CE-D728-1A52-8738-C2F168876D06}"/>
          </ac:picMkLst>
        </pc:picChg>
      </pc:sldChg>
    </pc:docChg>
  </pc:docChgLst>
  <pc:docChgLst>
    <pc:chgData name="Raphael De Silva" userId="S::rdesilva@anziif.com::744f0462-d925-49f3-988b-39d8bc916b25" providerId="AD" clId="Web-{465CE20B-4D06-F081-6B6D-C2A1275555F8}"/>
    <pc:docChg chg="modSld">
      <pc:chgData name="Raphael De Silva" userId="S::rdesilva@anziif.com::744f0462-d925-49f3-988b-39d8bc916b25" providerId="AD" clId="Web-{465CE20B-4D06-F081-6B6D-C2A1275555F8}" dt="2023-07-31T03:30:33.028" v="1" actId="20577"/>
      <pc:docMkLst>
        <pc:docMk/>
      </pc:docMkLst>
      <pc:sldChg chg="modSp">
        <pc:chgData name="Raphael De Silva" userId="S::rdesilva@anziif.com::744f0462-d925-49f3-988b-39d8bc916b25" providerId="AD" clId="Web-{465CE20B-4D06-F081-6B6D-C2A1275555F8}" dt="2023-07-31T03:30:33.028" v="1" actId="20577"/>
        <pc:sldMkLst>
          <pc:docMk/>
          <pc:sldMk cId="497646441" sldId="304"/>
        </pc:sldMkLst>
        <pc:spChg chg="mod">
          <ac:chgData name="Raphael De Silva" userId="S::rdesilva@anziif.com::744f0462-d925-49f3-988b-39d8bc916b25" providerId="AD" clId="Web-{465CE20B-4D06-F081-6B6D-C2A1275555F8}" dt="2023-07-31T03:30:33.028" v="1" actId="20577"/>
          <ac:spMkLst>
            <pc:docMk/>
            <pc:sldMk cId="497646441" sldId="304"/>
            <ac:spMk id="14" creationId="{C89DEB88-94B0-07B8-A5F0-C8494E6707C9}"/>
          </ac:spMkLst>
        </pc:spChg>
      </pc:sldChg>
    </pc:docChg>
  </pc:docChgLst>
  <pc:docChgLst>
    <pc:chgData name="Abigail Ross" userId="5ebaa497-32fb-4468-83db-72047b387f54" providerId="ADAL" clId="{8912DE6F-20D6-4A14-8837-F6E99232BD24}"/>
    <pc:docChg chg="undo custSel addSld delSld modSld sldOrd">
      <pc:chgData name="Abigail Ross" userId="5ebaa497-32fb-4468-83db-72047b387f54" providerId="ADAL" clId="{8912DE6F-20D6-4A14-8837-F6E99232BD24}" dt="2023-07-26T00:32:48.126" v="2160" actId="1076"/>
      <pc:docMkLst>
        <pc:docMk/>
      </pc:docMkLst>
      <pc:sldChg chg="addSp delSp modSp mod">
        <pc:chgData name="Abigail Ross" userId="5ebaa497-32fb-4468-83db-72047b387f54" providerId="ADAL" clId="{8912DE6F-20D6-4A14-8837-F6E99232BD24}" dt="2023-07-10T23:45:50.968" v="195" actId="1076"/>
        <pc:sldMkLst>
          <pc:docMk/>
          <pc:sldMk cId="109857222" sldId="256"/>
        </pc:sldMkLst>
        <pc:spChg chg="mod">
          <ac:chgData name="Abigail Ross" userId="5ebaa497-32fb-4468-83db-72047b387f54" providerId="ADAL" clId="{8912DE6F-20D6-4A14-8837-F6E99232BD24}" dt="2023-07-10T23:38:40.700" v="7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bigail Ross" userId="5ebaa497-32fb-4468-83db-72047b387f54" providerId="ADAL" clId="{8912DE6F-20D6-4A14-8837-F6E99232BD24}" dt="2023-07-10T23:38:40.700" v="71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Abigail Ross" userId="5ebaa497-32fb-4468-83db-72047b387f54" providerId="ADAL" clId="{8912DE6F-20D6-4A14-8837-F6E99232BD24}" dt="2023-07-10T23:40:32.839" v="173" actId="478"/>
          <ac:spMkLst>
            <pc:docMk/>
            <pc:sldMk cId="109857222" sldId="256"/>
            <ac:spMk id="5" creationId="{BDB071D6-F750-A218-F672-CD842A82C747}"/>
          </ac:spMkLst>
        </pc:spChg>
        <pc:spChg chg="add mod">
          <ac:chgData name="Abigail Ross" userId="5ebaa497-32fb-4468-83db-72047b387f54" providerId="ADAL" clId="{8912DE6F-20D6-4A14-8837-F6E99232BD24}" dt="2023-07-10T23:45:50.968" v="195" actId="1076"/>
          <ac:spMkLst>
            <pc:docMk/>
            <pc:sldMk cId="109857222" sldId="256"/>
            <ac:spMk id="10" creationId="{29A4A921-BF96-9725-757E-78F5CE8F8C82}"/>
          </ac:spMkLst>
        </pc:spChg>
        <pc:spChg chg="add mod ord">
          <ac:chgData name="Abigail Ross" userId="5ebaa497-32fb-4468-83db-72047b387f54" providerId="ADAL" clId="{8912DE6F-20D6-4A14-8837-F6E99232BD24}" dt="2023-07-10T23:45:40.520" v="194" actId="207"/>
          <ac:spMkLst>
            <pc:docMk/>
            <pc:sldMk cId="109857222" sldId="256"/>
            <ac:spMk id="11" creationId="{F6736B2D-DEFC-9ED9-D58C-72C794B7A0F5}"/>
          </ac:spMkLst>
        </pc:spChg>
        <pc:picChg chg="del mod">
          <ac:chgData name="Abigail Ross" userId="5ebaa497-32fb-4468-83db-72047b387f54" providerId="ADAL" clId="{8912DE6F-20D6-4A14-8837-F6E99232BD24}" dt="2023-07-10T23:40:27.620" v="171" actId="478"/>
          <ac:picMkLst>
            <pc:docMk/>
            <pc:sldMk cId="109857222" sldId="256"/>
            <ac:picMk id="4" creationId="{965F5D86-4F5C-7985-2140-9CD022ED58A0}"/>
          </ac:picMkLst>
        </pc:picChg>
        <pc:picChg chg="add">
          <ac:chgData name="Abigail Ross" userId="5ebaa497-32fb-4468-83db-72047b387f54" providerId="ADAL" clId="{8912DE6F-20D6-4A14-8837-F6E99232BD24}" dt="2023-07-10T23:40:29.302" v="172" actId="22"/>
          <ac:picMkLst>
            <pc:docMk/>
            <pc:sldMk cId="109857222" sldId="256"/>
            <ac:picMk id="7" creationId="{373D049A-598D-1E71-677A-2D6B1061E4B6}"/>
          </ac:picMkLst>
        </pc:picChg>
        <pc:picChg chg="add del mod">
          <ac:chgData name="Abigail Ross" userId="5ebaa497-32fb-4468-83db-72047b387f54" providerId="ADAL" clId="{8912DE6F-20D6-4A14-8837-F6E99232BD24}" dt="2023-07-10T23:45:19.448" v="191" actId="478"/>
          <ac:picMkLst>
            <pc:docMk/>
            <pc:sldMk cId="109857222" sldId="256"/>
            <ac:picMk id="8" creationId="{752B9316-BB63-FD69-7FFF-06F14B1FF73F}"/>
          </ac:picMkLst>
        </pc:picChg>
        <pc:picChg chg="add mod">
          <ac:chgData name="Abigail Ross" userId="5ebaa497-32fb-4468-83db-72047b387f54" providerId="ADAL" clId="{8912DE6F-20D6-4A14-8837-F6E99232BD24}" dt="2023-07-10T23:45:50.968" v="195" actId="1076"/>
          <ac:picMkLst>
            <pc:docMk/>
            <pc:sldMk cId="109857222" sldId="256"/>
            <ac:picMk id="9" creationId="{951E1881-C924-CE03-5426-96299E62BD9B}"/>
          </ac:picMkLst>
        </pc:picChg>
      </pc:sldChg>
      <pc:sldChg chg="addSp delSp modSp mod modAnim">
        <pc:chgData name="Abigail Ross" userId="5ebaa497-32fb-4468-83db-72047b387f54" providerId="ADAL" clId="{8912DE6F-20D6-4A14-8837-F6E99232BD24}" dt="2023-07-25T23:20:17.299" v="2101" actId="14100"/>
        <pc:sldMkLst>
          <pc:docMk/>
          <pc:sldMk cId="754724227" sldId="257"/>
        </pc:sldMkLst>
        <pc:spChg chg="mod">
          <ac:chgData name="Abigail Ross" userId="5ebaa497-32fb-4468-83db-72047b387f54" providerId="ADAL" clId="{8912DE6F-20D6-4A14-8837-F6E99232BD24}" dt="2023-07-10T23:38:40.700" v="71"/>
          <ac:spMkLst>
            <pc:docMk/>
            <pc:sldMk cId="754724227" sldId="257"/>
            <ac:spMk id="2" creationId="{905ED8B4-7B21-56B1-8039-00146923C8B2}"/>
          </ac:spMkLst>
        </pc:spChg>
        <pc:spChg chg="del">
          <ac:chgData name="Abigail Ross" userId="5ebaa497-32fb-4468-83db-72047b387f54" providerId="ADAL" clId="{8912DE6F-20D6-4A14-8837-F6E99232BD24}" dt="2023-07-25T23:20:09.318" v="2099"/>
          <ac:spMkLst>
            <pc:docMk/>
            <pc:sldMk cId="754724227" sldId="257"/>
            <ac:spMk id="15" creationId="{7A1705A8-4311-3318-4E27-0FBFBA70F945}"/>
          </ac:spMkLst>
        </pc:spChg>
        <pc:picChg chg="add mod">
          <ac:chgData name="Abigail Ross" userId="5ebaa497-32fb-4468-83db-72047b387f54" providerId="ADAL" clId="{8912DE6F-20D6-4A14-8837-F6E99232BD24}" dt="2023-07-25T23:20:17.299" v="2101" actId="14100"/>
          <ac:picMkLst>
            <pc:docMk/>
            <pc:sldMk cId="754724227" sldId="257"/>
            <ac:picMk id="3" creationId="{81AEADD5-8B1E-D077-4307-DCC14B3E1C3A}"/>
          </ac:picMkLst>
        </pc:picChg>
      </pc:sldChg>
      <pc:sldChg chg="addSp delSp modSp mod delDesignElem">
        <pc:chgData name="Abigail Ross" userId="5ebaa497-32fb-4468-83db-72047b387f54" providerId="ADAL" clId="{8912DE6F-20D6-4A14-8837-F6E99232BD24}" dt="2023-07-11T04:56:48.800" v="614" actId="20577"/>
        <pc:sldMkLst>
          <pc:docMk/>
          <pc:sldMk cId="1784264646" sldId="258"/>
        </pc:sldMkLst>
        <pc:spChg chg="add mod">
          <ac:chgData name="Abigail Ross" userId="5ebaa497-32fb-4468-83db-72047b387f54" providerId="ADAL" clId="{8912DE6F-20D6-4A14-8837-F6E99232BD24}" dt="2023-07-11T04:56:48.800" v="614" actId="20577"/>
          <ac:spMkLst>
            <pc:docMk/>
            <pc:sldMk cId="1784264646" sldId="258"/>
            <ac:spMk id="2" creationId="{3692D4B1-A23A-7502-F72B-F72EAE79CA96}"/>
          </ac:spMkLst>
        </pc:spChg>
        <pc:spChg chg="add del mod">
          <ac:chgData name="Abigail Ross" userId="5ebaa497-32fb-4468-83db-72047b387f54" providerId="ADAL" clId="{8912DE6F-20D6-4A14-8837-F6E99232BD24}" dt="2023-07-10T23:50:22.736" v="376" actId="478"/>
          <ac:spMkLst>
            <pc:docMk/>
            <pc:sldMk cId="1784264646" sldId="258"/>
            <ac:spMk id="4" creationId="{364E7F53-138A-5955-C398-977BB12FFB13}"/>
          </ac:spMkLst>
        </pc:spChg>
        <pc:spChg chg="del mod">
          <ac:chgData name="Abigail Ross" userId="5ebaa497-32fb-4468-83db-72047b387f54" providerId="ADAL" clId="{8912DE6F-20D6-4A14-8837-F6E99232BD24}" dt="2023-07-10T23:51:03.870" v="386" actId="478"/>
          <ac:spMkLst>
            <pc:docMk/>
            <pc:sldMk cId="1784264646" sldId="258"/>
            <ac:spMk id="9" creationId="{7DCD0C17-ABEF-F4F8-2B41-EC47E3210D28}"/>
          </ac:spMkLst>
        </pc:spChg>
        <pc:spChg chg="add del">
          <ac:chgData name="Abigail Ross" userId="5ebaa497-32fb-4468-83db-72047b387f54" providerId="ADAL" clId="{8912DE6F-20D6-4A14-8837-F6E99232BD24}" dt="2023-07-10T23:38:40.700" v="71"/>
          <ac:spMkLst>
            <pc:docMk/>
            <pc:sldMk cId="1784264646" sldId="258"/>
            <ac:spMk id="12" creationId="{42A4FC2C-047E-45A5-965D-8E1E3BF09BC6}"/>
          </ac:spMkLst>
        </pc:spChg>
        <pc:picChg chg="add mod ord">
          <ac:chgData name="Abigail Ross" userId="5ebaa497-32fb-4468-83db-72047b387f54" providerId="ADAL" clId="{8912DE6F-20D6-4A14-8837-F6E99232BD24}" dt="2023-07-10T23:50:16.027" v="374" actId="167"/>
          <ac:picMkLst>
            <pc:docMk/>
            <pc:sldMk cId="1784264646" sldId="258"/>
            <ac:picMk id="5" creationId="{35CCB84D-B84E-269B-4A7E-ED933E5A4270}"/>
          </ac:picMkLst>
        </pc:picChg>
        <pc:picChg chg="del">
          <ac:chgData name="Abigail Ross" userId="5ebaa497-32fb-4468-83db-72047b387f54" providerId="ADAL" clId="{8912DE6F-20D6-4A14-8837-F6E99232BD24}" dt="2023-07-10T23:50:13.002" v="372" actId="478"/>
          <ac:picMkLst>
            <pc:docMk/>
            <pc:sldMk cId="1784264646" sldId="258"/>
            <ac:picMk id="13" creationId="{F866C62F-2536-C862-D101-A4DFDFCCA0B3}"/>
          </ac:picMkLst>
        </pc:picChg>
      </pc:sldChg>
      <pc:sldChg chg="addSp delSp modSp mod addCm">
        <pc:chgData name="Abigail Ross" userId="5ebaa497-32fb-4468-83db-72047b387f54" providerId="ADAL" clId="{8912DE6F-20D6-4A14-8837-F6E99232BD24}" dt="2023-07-20T04:01:08.579" v="1967" actId="478"/>
        <pc:sldMkLst>
          <pc:docMk/>
          <pc:sldMk cId="3769350760" sldId="259"/>
        </pc:sldMkLst>
        <pc:spChg chg="del mod">
          <ac:chgData name="Abigail Ross" userId="5ebaa497-32fb-4468-83db-72047b387f54" providerId="ADAL" clId="{8912DE6F-20D6-4A14-8837-F6E99232BD24}" dt="2023-07-20T02:28:14.977" v="1873" actId="478"/>
          <ac:spMkLst>
            <pc:docMk/>
            <pc:sldMk cId="3769350760" sldId="259"/>
            <ac:spMk id="2" creationId="{CD0366C3-7D10-C5AB-4DF2-925C2BA479BC}"/>
          </ac:spMkLst>
        </pc:spChg>
        <pc:spChg chg="add del mod">
          <ac:chgData name="Abigail Ross" userId="5ebaa497-32fb-4468-83db-72047b387f54" providerId="ADAL" clId="{8912DE6F-20D6-4A14-8837-F6E99232BD24}" dt="2023-07-10T23:48:21.972" v="322" actId="478"/>
          <ac:spMkLst>
            <pc:docMk/>
            <pc:sldMk cId="3769350760" sldId="259"/>
            <ac:spMk id="3" creationId="{7B8AC18D-EAC6-BFA4-6E6B-4C10BA61D2FF}"/>
          </ac:spMkLst>
        </pc:spChg>
        <pc:spChg chg="mod">
          <ac:chgData name="Abigail Ross" userId="5ebaa497-32fb-4468-83db-72047b387f54" providerId="ADAL" clId="{8912DE6F-20D6-4A14-8837-F6E99232BD24}" dt="2023-07-20T03:32:51.203" v="1894" actId="1076"/>
          <ac:spMkLst>
            <pc:docMk/>
            <pc:sldMk cId="3769350760" sldId="259"/>
            <ac:spMk id="3" creationId="{EA20956F-EFB3-D3BD-F504-116ADCD22FFA}"/>
          </ac:spMkLst>
        </pc:spChg>
        <pc:spChg chg="mod">
          <ac:chgData name="Abigail Ross" userId="5ebaa497-32fb-4468-83db-72047b387f54" providerId="ADAL" clId="{8912DE6F-20D6-4A14-8837-F6E99232BD24}" dt="2023-07-20T03:49:24.797" v="1916" actId="1076"/>
          <ac:spMkLst>
            <pc:docMk/>
            <pc:sldMk cId="3769350760" sldId="259"/>
            <ac:spMk id="4" creationId="{7BC79DE3-7172-FF3A-D834-C115E042A1E4}"/>
          </ac:spMkLst>
        </pc:spChg>
        <pc:spChg chg="add mod">
          <ac:chgData name="Abigail Ross" userId="5ebaa497-32fb-4468-83db-72047b387f54" providerId="ADAL" clId="{8912DE6F-20D6-4A14-8837-F6E99232BD24}" dt="2023-07-20T02:28:21.502" v="1875" actId="1076"/>
          <ac:spMkLst>
            <pc:docMk/>
            <pc:sldMk cId="3769350760" sldId="259"/>
            <ac:spMk id="6" creationId="{1677EC68-7F3B-ED3A-DACD-E69597293C15}"/>
          </ac:spMkLst>
        </pc:spChg>
        <pc:spChg chg="add del mod ord">
          <ac:chgData name="Abigail Ross" userId="5ebaa497-32fb-4468-83db-72047b387f54" providerId="ADAL" clId="{8912DE6F-20D6-4A14-8837-F6E99232BD24}" dt="2023-07-10T23:49:49.155" v="371"/>
          <ac:spMkLst>
            <pc:docMk/>
            <pc:sldMk cId="3769350760" sldId="259"/>
            <ac:spMk id="7" creationId="{BFE358BB-419E-1316-C342-A519F106779A}"/>
          </ac:spMkLst>
        </pc:spChg>
        <pc:spChg chg="del">
          <ac:chgData name="Abigail Ross" userId="5ebaa497-32fb-4468-83db-72047b387f54" providerId="ADAL" clId="{8912DE6F-20D6-4A14-8837-F6E99232BD24}" dt="2023-07-20T03:31:43.027" v="1881" actId="478"/>
          <ac:spMkLst>
            <pc:docMk/>
            <pc:sldMk cId="3769350760" sldId="259"/>
            <ac:spMk id="7" creationId="{DA3906AF-5F7A-16FB-4F42-495396984CE1}"/>
          </ac:spMkLst>
        </pc:spChg>
        <pc:spChg chg="del mod">
          <ac:chgData name="Abigail Ross" userId="5ebaa497-32fb-4468-83db-72047b387f54" providerId="ADAL" clId="{8912DE6F-20D6-4A14-8837-F6E99232BD24}" dt="2023-07-20T03:31:47.389" v="1883" actId="478"/>
          <ac:spMkLst>
            <pc:docMk/>
            <pc:sldMk cId="3769350760" sldId="259"/>
            <ac:spMk id="8" creationId="{B4B381B0-D441-E70B-D067-B736085B897F}"/>
          </ac:spMkLst>
        </pc:spChg>
        <pc:spChg chg="del mod">
          <ac:chgData name="Abigail Ross" userId="5ebaa497-32fb-4468-83db-72047b387f54" providerId="ADAL" clId="{8912DE6F-20D6-4A14-8837-F6E99232BD24}" dt="2023-07-20T03:31:48.547" v="1884" actId="478"/>
          <ac:spMkLst>
            <pc:docMk/>
            <pc:sldMk cId="3769350760" sldId="259"/>
            <ac:spMk id="9" creationId="{6E2BD825-DB68-CC9F-FD94-07689B889E46}"/>
          </ac:spMkLst>
        </pc:spChg>
        <pc:spChg chg="add del mod">
          <ac:chgData name="Abigail Ross" userId="5ebaa497-32fb-4468-83db-72047b387f54" providerId="ADAL" clId="{8912DE6F-20D6-4A14-8837-F6E99232BD24}" dt="2023-07-11T04:58:44.793" v="616" actId="478"/>
          <ac:spMkLst>
            <pc:docMk/>
            <pc:sldMk cId="3769350760" sldId="259"/>
            <ac:spMk id="9" creationId="{E99A45D5-D1A6-9EC8-1000-025A70477D2B}"/>
          </ac:spMkLst>
        </pc:spChg>
        <pc:spChg chg="mod">
          <ac:chgData name="Abigail Ross" userId="5ebaa497-32fb-4468-83db-72047b387f54" providerId="ADAL" clId="{8912DE6F-20D6-4A14-8837-F6E99232BD24}" dt="2023-07-20T03:32:51.203" v="1894" actId="1076"/>
          <ac:spMkLst>
            <pc:docMk/>
            <pc:sldMk cId="3769350760" sldId="259"/>
            <ac:spMk id="10" creationId="{7A8E2BA0-3C14-8960-5F45-D897413883A5}"/>
          </ac:spMkLst>
        </pc:spChg>
        <pc:spChg chg="add mod">
          <ac:chgData name="Abigail Ross" userId="5ebaa497-32fb-4468-83db-72047b387f54" providerId="ADAL" clId="{8912DE6F-20D6-4A14-8837-F6E99232BD24}" dt="2023-07-20T03:51:24.285" v="1932" actId="1076"/>
          <ac:spMkLst>
            <pc:docMk/>
            <pc:sldMk cId="3769350760" sldId="259"/>
            <ac:spMk id="11" creationId="{F549E87E-1FE4-7BE7-477C-B648334C6684}"/>
          </ac:spMkLst>
        </pc:spChg>
        <pc:spChg chg="add mod ord">
          <ac:chgData name="Abigail Ross" userId="5ebaa497-32fb-4468-83db-72047b387f54" providerId="ADAL" clId="{8912DE6F-20D6-4A14-8837-F6E99232BD24}" dt="2023-07-20T02:28:07.330" v="1871" actId="167"/>
          <ac:spMkLst>
            <pc:docMk/>
            <pc:sldMk cId="3769350760" sldId="259"/>
            <ac:spMk id="12" creationId="{E1B64AF4-D06E-D31F-B586-094F533B2E7F}"/>
          </ac:spMkLst>
        </pc:spChg>
        <pc:spChg chg="add del mod">
          <ac:chgData name="Abigail Ross" userId="5ebaa497-32fb-4468-83db-72047b387f54" providerId="ADAL" clId="{8912DE6F-20D6-4A14-8837-F6E99232BD24}" dt="2023-07-20T02:28:18.447" v="1874" actId="478"/>
          <ac:spMkLst>
            <pc:docMk/>
            <pc:sldMk cId="3769350760" sldId="259"/>
            <ac:spMk id="14" creationId="{B267AB83-9994-2F29-2121-A222AB1580FB}"/>
          </ac:spMkLst>
        </pc:spChg>
        <pc:picChg chg="mod">
          <ac:chgData name="Abigail Ross" userId="5ebaa497-32fb-4468-83db-72047b387f54" providerId="ADAL" clId="{8912DE6F-20D6-4A14-8837-F6E99232BD24}" dt="2023-07-20T03:49:20.990" v="1915" actId="14100"/>
          <ac:picMkLst>
            <pc:docMk/>
            <pc:sldMk cId="3769350760" sldId="259"/>
            <ac:picMk id="2" creationId="{5D7E77DD-A3F3-CFD5-60B2-26BFEA0EAAAC}"/>
          </ac:picMkLst>
        </pc:picChg>
        <pc:picChg chg="del mod">
          <ac:chgData name="Abigail Ross" userId="5ebaa497-32fb-4468-83db-72047b387f54" providerId="ADAL" clId="{8912DE6F-20D6-4A14-8837-F6E99232BD24}" dt="2023-07-11T04:58:09.268" v="615" actId="478"/>
          <ac:picMkLst>
            <pc:docMk/>
            <pc:sldMk cId="3769350760" sldId="259"/>
            <ac:picMk id="4" creationId="{7128AA47-11C0-750A-89EF-686C3805027B}"/>
          </ac:picMkLst>
        </pc:picChg>
        <pc:picChg chg="del mod modCrop">
          <ac:chgData name="Abigail Ross" userId="5ebaa497-32fb-4468-83db-72047b387f54" providerId="ADAL" clId="{8912DE6F-20D6-4A14-8837-F6E99232BD24}" dt="2023-07-20T03:54:30.482" v="1944" actId="478"/>
          <ac:picMkLst>
            <pc:docMk/>
            <pc:sldMk cId="3769350760" sldId="259"/>
            <ac:picMk id="5" creationId="{060BE5A8-74E5-CE51-51EF-14201E6B28AA}"/>
          </ac:picMkLst>
        </pc:picChg>
        <pc:picChg chg="add mod">
          <ac:chgData name="Abigail Ross" userId="5ebaa497-32fb-4468-83db-72047b387f54" providerId="ADAL" clId="{8912DE6F-20D6-4A14-8837-F6E99232BD24}" dt="2023-07-10T23:47:11.038" v="238" actId="1076"/>
          <ac:picMkLst>
            <pc:docMk/>
            <pc:sldMk cId="3769350760" sldId="259"/>
            <ac:picMk id="5" creationId="{F3D94A8A-57FE-9D4D-D04F-278CFFA9C621}"/>
          </ac:picMkLst>
        </pc:picChg>
        <pc:picChg chg="mod">
          <ac:chgData name="Abigail Ross" userId="5ebaa497-32fb-4468-83db-72047b387f54" providerId="ADAL" clId="{8912DE6F-20D6-4A14-8837-F6E99232BD24}" dt="2023-07-20T03:50:56.603" v="1925" actId="1076"/>
          <ac:picMkLst>
            <pc:docMk/>
            <pc:sldMk cId="3769350760" sldId="259"/>
            <ac:picMk id="13" creationId="{7CC618D8-7EBF-7395-E079-1E429EF530DB}"/>
          </ac:picMkLst>
        </pc:picChg>
        <pc:picChg chg="del mod">
          <ac:chgData name="Abigail Ross" userId="5ebaa497-32fb-4468-83db-72047b387f54" providerId="ADAL" clId="{8912DE6F-20D6-4A14-8837-F6E99232BD24}" dt="2023-07-20T04:01:08.579" v="1967" actId="478"/>
          <ac:picMkLst>
            <pc:docMk/>
            <pc:sldMk cId="3769350760" sldId="259"/>
            <ac:picMk id="15" creationId="{709D663F-3EE3-0D37-3C9B-FAD8AB3B17C8}"/>
          </ac:picMkLst>
        </pc:picChg>
        <pc:picChg chg="del">
          <ac:chgData name="Abigail Ross" userId="5ebaa497-32fb-4468-83db-72047b387f54" providerId="ADAL" clId="{8912DE6F-20D6-4A14-8837-F6E99232BD24}" dt="2023-07-20T04:01:06.935" v="1966" actId="478"/>
          <ac:picMkLst>
            <pc:docMk/>
            <pc:sldMk cId="3769350760" sldId="259"/>
            <ac:picMk id="16" creationId="{DD145B16-9627-B3B4-DD39-36D806CFD840}"/>
          </ac:picMkLst>
        </pc:picChg>
        <pc:picChg chg="add mod">
          <ac:chgData name="Abigail Ross" userId="5ebaa497-32fb-4468-83db-72047b387f54" providerId="ADAL" clId="{8912DE6F-20D6-4A14-8837-F6E99232BD24}" dt="2023-07-20T03:51:22.571" v="1931" actId="1036"/>
          <ac:picMkLst>
            <pc:docMk/>
            <pc:sldMk cId="3769350760" sldId="259"/>
            <ac:picMk id="3074" creationId="{94B4EDCE-1763-052A-94D9-CFECF75940BB}"/>
          </ac:picMkLst>
        </pc:picChg>
        <pc:picChg chg="add del mod">
          <ac:chgData name="Abigail Ross" userId="5ebaa497-32fb-4468-83db-72047b387f54" providerId="ADAL" clId="{8912DE6F-20D6-4A14-8837-F6E99232BD24}" dt="2023-07-20T03:56:22.019" v="1951" actId="478"/>
          <ac:picMkLst>
            <pc:docMk/>
            <pc:sldMk cId="3769350760" sldId="259"/>
            <ac:picMk id="3076" creationId="{6977FEFB-72E3-12B2-8C57-BBB4855880DC}"/>
          </ac:picMkLst>
        </pc:picChg>
        <pc:picChg chg="add mod">
          <ac:chgData name="Abigail Ross" userId="5ebaa497-32fb-4468-83db-72047b387f54" providerId="ADAL" clId="{8912DE6F-20D6-4A14-8837-F6E99232BD24}" dt="2023-07-20T03:56:31.432" v="1956" actId="14100"/>
          <ac:picMkLst>
            <pc:docMk/>
            <pc:sldMk cId="3769350760" sldId="259"/>
            <ac:picMk id="3078" creationId="{5F8E4B63-F2B1-33EC-A3D3-1E37B67CD897}"/>
          </ac:picMkLst>
        </pc:picChg>
        <pc:picChg chg="add mod">
          <ac:chgData name="Abigail Ross" userId="5ebaa497-32fb-4468-83db-72047b387f54" providerId="ADAL" clId="{8912DE6F-20D6-4A14-8837-F6E99232BD24}" dt="2023-07-20T03:58:56.559" v="1962" actId="1076"/>
          <ac:picMkLst>
            <pc:docMk/>
            <pc:sldMk cId="3769350760" sldId="259"/>
            <ac:picMk id="3080" creationId="{5E586771-D2D1-4E68-43CA-713F0D9D92D9}"/>
          </ac:picMkLst>
        </pc:picChg>
        <pc:picChg chg="add del mod">
          <ac:chgData name="Abigail Ross" userId="5ebaa497-32fb-4468-83db-72047b387f54" providerId="ADAL" clId="{8912DE6F-20D6-4A14-8837-F6E99232BD24}" dt="2023-07-20T04:00:01.503" v="1965" actId="478"/>
          <ac:picMkLst>
            <pc:docMk/>
            <pc:sldMk cId="3769350760" sldId="259"/>
            <ac:picMk id="3082" creationId="{1D0597B9-F182-FD8D-609E-432DA3C69EE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bigail Ross" userId="5ebaa497-32fb-4468-83db-72047b387f54" providerId="ADAL" clId="{8912DE6F-20D6-4A14-8837-F6E99232BD24}" dt="2023-07-20T02:27:39.535" v="1869"/>
              <pc2:cmMkLst xmlns:pc2="http://schemas.microsoft.com/office/powerpoint/2019/9/main/command">
                <pc:docMk/>
                <pc:sldMk cId="3769350760" sldId="259"/>
                <pc2:cmMk id="{03CD099B-18BC-4757-8823-2508640968C3}"/>
              </pc2:cmMkLst>
            </pc226:cmChg>
          </p:ext>
        </pc:extLst>
      </pc:sldChg>
      <pc:sldChg chg="addSp delSp modSp add mod">
        <pc:chgData name="Abigail Ross" userId="5ebaa497-32fb-4468-83db-72047b387f54" providerId="ADAL" clId="{8912DE6F-20D6-4A14-8837-F6E99232BD24}" dt="2023-07-10T23:49:38.186" v="367" actId="478"/>
        <pc:sldMkLst>
          <pc:docMk/>
          <pc:sldMk cId="379753866" sldId="260"/>
        </pc:sldMkLst>
        <pc:spChg chg="del">
          <ac:chgData name="Abigail Ross" userId="5ebaa497-32fb-4468-83db-72047b387f54" providerId="ADAL" clId="{8912DE6F-20D6-4A14-8837-F6E99232BD24}" dt="2023-07-10T23:49:34.822" v="366" actId="478"/>
          <ac:spMkLst>
            <pc:docMk/>
            <pc:sldMk cId="379753866" sldId="260"/>
            <ac:spMk id="2" creationId="{CD0366C3-7D10-C5AB-4DF2-925C2BA479BC}"/>
          </ac:spMkLst>
        </pc:spChg>
        <pc:spChg chg="del">
          <ac:chgData name="Abigail Ross" userId="5ebaa497-32fb-4468-83db-72047b387f54" providerId="ADAL" clId="{8912DE6F-20D6-4A14-8837-F6E99232BD24}" dt="2023-07-10T23:48:54.776" v="327" actId="478"/>
          <ac:spMkLst>
            <pc:docMk/>
            <pc:sldMk cId="379753866" sldId="260"/>
            <ac:spMk id="3" creationId="{7B8AC18D-EAC6-BFA4-6E6B-4C10BA61D2FF}"/>
          </ac:spMkLst>
        </pc:spChg>
        <pc:spChg chg="add del mod">
          <ac:chgData name="Abigail Ross" userId="5ebaa497-32fb-4468-83db-72047b387f54" providerId="ADAL" clId="{8912DE6F-20D6-4A14-8837-F6E99232BD24}" dt="2023-07-10T23:49:12.632" v="361" actId="478"/>
          <ac:spMkLst>
            <pc:docMk/>
            <pc:sldMk cId="379753866" sldId="260"/>
            <ac:spMk id="6" creationId="{9F8271DE-ADFC-25BE-7CA4-9CD1893DDAF3}"/>
          </ac:spMkLst>
        </pc:spChg>
        <pc:spChg chg="add mod">
          <ac:chgData name="Abigail Ross" userId="5ebaa497-32fb-4468-83db-72047b387f54" providerId="ADAL" clId="{8912DE6F-20D6-4A14-8837-F6E99232BD24}" dt="2023-07-10T23:49:08.046" v="360" actId="1076"/>
          <ac:spMkLst>
            <pc:docMk/>
            <pc:sldMk cId="379753866" sldId="260"/>
            <ac:spMk id="8" creationId="{202FA882-F692-F346-EFAE-DB79BAA8EBDA}"/>
          </ac:spMkLst>
        </pc:spChg>
        <pc:spChg chg="add mod ord">
          <ac:chgData name="Abigail Ross" userId="5ebaa497-32fb-4468-83db-72047b387f54" providerId="ADAL" clId="{8912DE6F-20D6-4A14-8837-F6E99232BD24}" dt="2023-07-10T23:49:30.414" v="365" actId="207"/>
          <ac:spMkLst>
            <pc:docMk/>
            <pc:sldMk cId="379753866" sldId="260"/>
            <ac:spMk id="9" creationId="{2F32C544-7C0F-987E-7794-3524DC200C30}"/>
          </ac:spMkLst>
        </pc:spChg>
        <pc:spChg chg="add del mod">
          <ac:chgData name="Abigail Ross" userId="5ebaa497-32fb-4468-83db-72047b387f54" providerId="ADAL" clId="{8912DE6F-20D6-4A14-8837-F6E99232BD24}" dt="2023-07-10T23:49:38.186" v="367" actId="478"/>
          <ac:spMkLst>
            <pc:docMk/>
            <pc:sldMk cId="379753866" sldId="260"/>
            <ac:spMk id="11" creationId="{B960AFCC-C565-1228-CCB3-1008625B5EC5}"/>
          </ac:spMkLst>
        </pc:spChg>
        <pc:picChg chg="del">
          <ac:chgData name="Abigail Ross" userId="5ebaa497-32fb-4468-83db-72047b387f54" providerId="ADAL" clId="{8912DE6F-20D6-4A14-8837-F6E99232BD24}" dt="2023-07-10T23:41:22.039" v="175" actId="478"/>
          <ac:picMkLst>
            <pc:docMk/>
            <pc:sldMk cId="379753866" sldId="260"/>
            <ac:picMk id="4" creationId="{7128AA47-11C0-750A-89EF-686C3805027B}"/>
          </ac:picMkLst>
        </pc:picChg>
        <pc:picChg chg="add mod">
          <ac:chgData name="Abigail Ross" userId="5ebaa497-32fb-4468-83db-72047b387f54" providerId="ADAL" clId="{8912DE6F-20D6-4A14-8837-F6E99232BD24}" dt="2023-07-10T23:49:14.823" v="362" actId="1076"/>
          <ac:picMkLst>
            <pc:docMk/>
            <pc:sldMk cId="379753866" sldId="260"/>
            <ac:picMk id="7" creationId="{72430D58-0234-5DCA-AB95-5A9628EE7C3A}"/>
          </ac:picMkLst>
        </pc:picChg>
      </pc:sldChg>
      <pc:sldChg chg="addSp modSp new ord">
        <pc:chgData name="Abigail Ross" userId="5ebaa497-32fb-4468-83db-72047b387f54" providerId="ADAL" clId="{8912DE6F-20D6-4A14-8837-F6E99232BD24}" dt="2023-07-10T23:51:42.623" v="392"/>
        <pc:sldMkLst>
          <pc:docMk/>
          <pc:sldMk cId="471234744" sldId="261"/>
        </pc:sldMkLst>
        <pc:spChg chg="add mod">
          <ac:chgData name="Abigail Ross" userId="5ebaa497-32fb-4468-83db-72047b387f54" providerId="ADAL" clId="{8912DE6F-20D6-4A14-8837-F6E99232BD24}" dt="2023-07-10T23:43:25.960" v="179"/>
          <ac:spMkLst>
            <pc:docMk/>
            <pc:sldMk cId="471234744" sldId="261"/>
            <ac:spMk id="5" creationId="{65472D12-E1EC-503D-6DA3-19E5D12779E9}"/>
          </ac:spMkLst>
        </pc:spChg>
        <pc:picChg chg="add mod">
          <ac:chgData name="Abigail Ross" userId="5ebaa497-32fb-4468-83db-72047b387f54" providerId="ADAL" clId="{8912DE6F-20D6-4A14-8837-F6E99232BD24}" dt="2023-07-10T23:43:25.960" v="179"/>
          <ac:picMkLst>
            <pc:docMk/>
            <pc:sldMk cId="471234744" sldId="261"/>
            <ac:picMk id="4" creationId="{8F92A9B4-9235-DEB9-76FE-53E54A01C9C8}"/>
          </ac:picMkLst>
        </pc:picChg>
      </pc:sldChg>
      <pc:sldChg chg="addSp modSp new ord">
        <pc:chgData name="Abigail Ross" userId="5ebaa497-32fb-4468-83db-72047b387f54" providerId="ADAL" clId="{8912DE6F-20D6-4A14-8837-F6E99232BD24}" dt="2023-07-18T02:09:40.111" v="1094"/>
        <pc:sldMkLst>
          <pc:docMk/>
          <pc:sldMk cId="1787288194" sldId="262"/>
        </pc:sldMkLst>
        <pc:spChg chg="add mod">
          <ac:chgData name="Abigail Ross" userId="5ebaa497-32fb-4468-83db-72047b387f54" providerId="ADAL" clId="{8912DE6F-20D6-4A14-8837-F6E99232BD24}" dt="2023-07-10T23:44:00.632" v="181"/>
          <ac:spMkLst>
            <pc:docMk/>
            <pc:sldMk cId="1787288194" sldId="262"/>
            <ac:spMk id="5" creationId="{4C8D5045-DEF1-A419-8D21-34B8153BB434}"/>
          </ac:spMkLst>
        </pc:spChg>
        <pc:picChg chg="add mod">
          <ac:chgData name="Abigail Ross" userId="5ebaa497-32fb-4468-83db-72047b387f54" providerId="ADAL" clId="{8912DE6F-20D6-4A14-8837-F6E99232BD24}" dt="2023-07-10T23:44:00.632" v="181"/>
          <ac:picMkLst>
            <pc:docMk/>
            <pc:sldMk cId="1787288194" sldId="262"/>
            <ac:picMk id="4" creationId="{FDE9FCCD-FF37-0634-E78B-0863D4B5813D}"/>
          </ac:picMkLst>
        </pc:picChg>
      </pc:sldChg>
      <pc:sldChg chg="addSp delSp modSp new mod ord">
        <pc:chgData name="Abigail Ross" userId="5ebaa497-32fb-4468-83db-72047b387f54" providerId="ADAL" clId="{8912DE6F-20D6-4A14-8837-F6E99232BD24}" dt="2023-07-18T02:06:44.606" v="1086"/>
        <pc:sldMkLst>
          <pc:docMk/>
          <pc:sldMk cId="2173018407" sldId="263"/>
        </pc:sldMkLst>
        <pc:spChg chg="del">
          <ac:chgData name="Abigail Ross" userId="5ebaa497-32fb-4468-83db-72047b387f54" providerId="ADAL" clId="{8912DE6F-20D6-4A14-8837-F6E99232BD24}" dt="2023-07-10T23:52:24.779" v="394" actId="478"/>
          <ac:spMkLst>
            <pc:docMk/>
            <pc:sldMk cId="2173018407" sldId="263"/>
            <ac:spMk id="2" creationId="{B0B0A75D-2147-3227-DA76-6946CCCAED45}"/>
          </ac:spMkLst>
        </pc:spChg>
        <pc:spChg chg="del">
          <ac:chgData name="Abigail Ross" userId="5ebaa497-32fb-4468-83db-72047b387f54" providerId="ADAL" clId="{8912DE6F-20D6-4A14-8837-F6E99232BD24}" dt="2023-07-10T23:52:21.603" v="393" actId="478"/>
          <ac:spMkLst>
            <pc:docMk/>
            <pc:sldMk cId="2173018407" sldId="263"/>
            <ac:spMk id="3" creationId="{B5984D69-0535-19C8-AD60-1F65E2B09BA4}"/>
          </ac:spMkLst>
        </pc:spChg>
        <pc:spChg chg="add mod">
          <ac:chgData name="Abigail Ross" userId="5ebaa497-32fb-4468-83db-72047b387f54" providerId="ADAL" clId="{8912DE6F-20D6-4A14-8837-F6E99232BD24}" dt="2023-07-10T23:59:10.947" v="494" actId="1076"/>
          <ac:spMkLst>
            <pc:docMk/>
            <pc:sldMk cId="2173018407" sldId="263"/>
            <ac:spMk id="5" creationId="{55FF4A3F-E2D8-5FD8-002B-6CADC6AAFC26}"/>
          </ac:spMkLst>
        </pc:spChg>
        <pc:spChg chg="add mod ord">
          <ac:chgData name="Abigail Ross" userId="5ebaa497-32fb-4468-83db-72047b387f54" providerId="ADAL" clId="{8912DE6F-20D6-4A14-8837-F6E99232BD24}" dt="2023-07-10T23:59:25.212" v="497" actId="167"/>
          <ac:spMkLst>
            <pc:docMk/>
            <pc:sldMk cId="2173018407" sldId="263"/>
            <ac:spMk id="6" creationId="{4F615556-AC7E-5F3C-9042-A9CC8FF34A05}"/>
          </ac:spMkLst>
        </pc:spChg>
        <pc:graphicFrameChg chg="add mod">
          <ac:chgData name="Abigail Ross" userId="5ebaa497-32fb-4468-83db-72047b387f54" providerId="ADAL" clId="{8912DE6F-20D6-4A14-8837-F6E99232BD24}" dt="2023-07-10T23:59:14.171" v="495" actId="1076"/>
          <ac:graphicFrameMkLst>
            <pc:docMk/>
            <pc:sldMk cId="2173018407" sldId="263"/>
            <ac:graphicFrameMk id="4" creationId="{DE8036B1-EEFA-072B-C370-02C952331A1D}"/>
          </ac:graphicFrameMkLst>
        </pc:graphicFrameChg>
      </pc:sldChg>
      <pc:sldChg chg="add ord">
        <pc:chgData name="Abigail Ross" userId="5ebaa497-32fb-4468-83db-72047b387f54" providerId="ADAL" clId="{8912DE6F-20D6-4A14-8837-F6E99232BD24}" dt="2023-07-18T02:10:02.843" v="1096"/>
        <pc:sldMkLst>
          <pc:docMk/>
          <pc:sldMk cId="2079261318" sldId="273"/>
        </pc:sldMkLst>
      </pc:sldChg>
      <pc:sldChg chg="add ord">
        <pc:chgData name="Abigail Ross" userId="5ebaa497-32fb-4468-83db-72047b387f54" providerId="ADAL" clId="{8912DE6F-20D6-4A14-8837-F6E99232BD24}" dt="2023-07-18T02:17:36.773" v="1447"/>
        <pc:sldMkLst>
          <pc:docMk/>
          <pc:sldMk cId="2120811896" sldId="277"/>
        </pc:sldMkLst>
      </pc:sldChg>
      <pc:sldChg chg="add ord">
        <pc:chgData name="Abigail Ross" userId="5ebaa497-32fb-4468-83db-72047b387f54" providerId="ADAL" clId="{8912DE6F-20D6-4A14-8837-F6E99232BD24}" dt="2023-07-10T23:44:58.415" v="187"/>
        <pc:sldMkLst>
          <pc:docMk/>
          <pc:sldMk cId="2282789501" sldId="296"/>
        </pc:sldMkLst>
      </pc:sldChg>
      <pc:sldChg chg="addSp delSp modSp add mod ord">
        <pc:chgData name="Abigail Ross" userId="5ebaa497-32fb-4468-83db-72047b387f54" providerId="ADAL" clId="{8912DE6F-20D6-4A14-8837-F6E99232BD24}" dt="2023-07-20T04:06:08.703" v="2068" actId="113"/>
        <pc:sldMkLst>
          <pc:docMk/>
          <pc:sldMk cId="1317413564" sldId="297"/>
        </pc:sldMkLst>
        <pc:spChg chg="mod">
          <ac:chgData name="Abigail Ross" userId="5ebaa497-32fb-4468-83db-72047b387f54" providerId="ADAL" clId="{8912DE6F-20D6-4A14-8837-F6E99232BD24}" dt="2023-07-11T05:11:07.074" v="858" actId="207"/>
          <ac:spMkLst>
            <pc:docMk/>
            <pc:sldMk cId="1317413564" sldId="297"/>
            <ac:spMk id="5" creationId="{55FF4A3F-E2D8-5FD8-002B-6CADC6AAFC26}"/>
          </ac:spMkLst>
        </pc:spChg>
        <pc:spChg chg="mod">
          <ac:chgData name="Abigail Ross" userId="5ebaa497-32fb-4468-83db-72047b387f54" providerId="ADAL" clId="{8912DE6F-20D6-4A14-8837-F6E99232BD24}" dt="2023-07-11T05:08:48.988" v="737" actId="207"/>
          <ac:spMkLst>
            <pc:docMk/>
            <pc:sldMk cId="1317413564" sldId="297"/>
            <ac:spMk id="6" creationId="{4F615556-AC7E-5F3C-9042-A9CC8FF34A05}"/>
          </ac:spMkLst>
        </pc:spChg>
        <pc:graphicFrameChg chg="add mod">
          <ac:chgData name="Abigail Ross" userId="5ebaa497-32fb-4468-83db-72047b387f54" providerId="ADAL" clId="{8912DE6F-20D6-4A14-8837-F6E99232BD24}" dt="2023-07-20T04:06:08.703" v="2068" actId="113"/>
          <ac:graphicFrameMkLst>
            <pc:docMk/>
            <pc:sldMk cId="1317413564" sldId="297"/>
            <ac:graphicFrameMk id="2" creationId="{5774CCAF-B064-9B84-BF5C-9B0DFA1766FF}"/>
          </ac:graphicFrameMkLst>
        </pc:graphicFrameChg>
        <pc:graphicFrameChg chg="del">
          <ac:chgData name="Abigail Ross" userId="5ebaa497-32fb-4468-83db-72047b387f54" providerId="ADAL" clId="{8912DE6F-20D6-4A14-8837-F6E99232BD24}" dt="2023-07-11T00:00:03.905" v="499" actId="478"/>
          <ac:graphicFrameMkLst>
            <pc:docMk/>
            <pc:sldMk cId="1317413564" sldId="297"/>
            <ac:graphicFrameMk id="4" creationId="{DE8036B1-EEFA-072B-C370-02C952331A1D}"/>
          </ac:graphicFrameMkLst>
        </pc:graphicFrameChg>
        <pc:picChg chg="add mod">
          <ac:chgData name="Abigail Ross" userId="5ebaa497-32fb-4468-83db-72047b387f54" providerId="ADAL" clId="{8912DE6F-20D6-4A14-8837-F6E99232BD24}" dt="2023-07-11T05:11:23.363" v="860" actId="1076"/>
          <ac:picMkLst>
            <pc:docMk/>
            <pc:sldMk cId="1317413564" sldId="297"/>
            <ac:picMk id="7" creationId="{B9B85D2E-E662-3C11-2F3E-FFE6E4826338}"/>
          </ac:picMkLst>
        </pc:picChg>
      </pc:sldChg>
      <pc:sldChg chg="addSp delSp modSp add mod">
        <pc:chgData name="Abigail Ross" userId="5ebaa497-32fb-4468-83db-72047b387f54" providerId="ADAL" clId="{8912DE6F-20D6-4A14-8837-F6E99232BD24}" dt="2023-07-18T02:14:50.741" v="1350" actId="1076"/>
        <pc:sldMkLst>
          <pc:docMk/>
          <pc:sldMk cId="790273525" sldId="298"/>
        </pc:sldMkLst>
        <pc:spChg chg="mod">
          <ac:chgData name="Abigail Ross" userId="5ebaa497-32fb-4468-83db-72047b387f54" providerId="ADAL" clId="{8912DE6F-20D6-4A14-8837-F6E99232BD24}" dt="2023-07-12T01:34:12.648" v="878" actId="1076"/>
          <ac:spMkLst>
            <pc:docMk/>
            <pc:sldMk cId="790273525" sldId="298"/>
            <ac:spMk id="5" creationId="{55FF4A3F-E2D8-5FD8-002B-6CADC6AAFC26}"/>
          </ac:spMkLst>
        </pc:spChg>
        <pc:spChg chg="mod">
          <ac:chgData name="Abigail Ross" userId="5ebaa497-32fb-4468-83db-72047b387f54" providerId="ADAL" clId="{8912DE6F-20D6-4A14-8837-F6E99232BD24}" dt="2023-07-18T02:14:50.741" v="1350" actId="1076"/>
          <ac:spMkLst>
            <pc:docMk/>
            <pc:sldMk cId="790273525" sldId="298"/>
            <ac:spMk id="6" creationId="{4F615556-AC7E-5F3C-9042-A9CC8FF34A05}"/>
          </ac:spMkLst>
        </pc:spChg>
        <pc:spChg chg="add mod">
          <ac:chgData name="Abigail Ross" userId="5ebaa497-32fb-4468-83db-72047b387f54" providerId="ADAL" clId="{8912DE6F-20D6-4A14-8837-F6E99232BD24}" dt="2023-07-18T02:14:48.231" v="1348" actId="14100"/>
          <ac:spMkLst>
            <pc:docMk/>
            <pc:sldMk cId="790273525" sldId="298"/>
            <ac:spMk id="8" creationId="{44486AC7-666F-927B-601A-BAF5F5F0AE47}"/>
          </ac:spMkLst>
        </pc:spChg>
        <pc:graphicFrameChg chg="mod">
          <ac:chgData name="Abigail Ross" userId="5ebaa497-32fb-4468-83db-72047b387f54" providerId="ADAL" clId="{8912DE6F-20D6-4A14-8837-F6E99232BD24}" dt="2023-07-12T01:34:04.192" v="874" actId="1076"/>
          <ac:graphicFrameMkLst>
            <pc:docMk/>
            <pc:sldMk cId="790273525" sldId="298"/>
            <ac:graphicFrameMk id="2" creationId="{5774CCAF-B064-9B84-BF5C-9B0DFA1766FF}"/>
          </ac:graphicFrameMkLst>
        </pc:graphicFrameChg>
        <pc:picChg chg="add del">
          <ac:chgData name="Abigail Ross" userId="5ebaa497-32fb-4468-83db-72047b387f54" providerId="ADAL" clId="{8912DE6F-20D6-4A14-8837-F6E99232BD24}" dt="2023-07-18T02:13:00.514" v="1206" actId="22"/>
          <ac:picMkLst>
            <pc:docMk/>
            <pc:sldMk cId="790273525" sldId="298"/>
            <ac:picMk id="4" creationId="{DA4AF128-8DB9-C5CB-9711-D2B12A5B4173}"/>
          </ac:picMkLst>
        </pc:picChg>
        <pc:picChg chg="add mod">
          <ac:chgData name="Abigail Ross" userId="5ebaa497-32fb-4468-83db-72047b387f54" providerId="ADAL" clId="{8912DE6F-20D6-4A14-8837-F6E99232BD24}" dt="2023-07-12T01:34:15.089" v="879" actId="1076"/>
          <ac:picMkLst>
            <pc:docMk/>
            <pc:sldMk cId="790273525" sldId="298"/>
            <ac:picMk id="1026" creationId="{E13BE3A4-BA11-F123-A270-069E5AC473B4}"/>
          </ac:picMkLst>
        </pc:picChg>
      </pc:sldChg>
      <pc:sldChg chg="addSp delSp modSp add mod ord">
        <pc:chgData name="Abigail Ross" userId="5ebaa497-32fb-4468-83db-72047b387f54" providerId="ADAL" clId="{8912DE6F-20D6-4A14-8837-F6E99232BD24}" dt="2023-07-26T00:31:35.631" v="2156" actId="1076"/>
        <pc:sldMkLst>
          <pc:docMk/>
          <pc:sldMk cId="223107520" sldId="299"/>
        </pc:sldMkLst>
        <pc:spChg chg="add del mod">
          <ac:chgData name="Abigail Ross" userId="5ebaa497-32fb-4468-83db-72047b387f54" providerId="ADAL" clId="{8912DE6F-20D6-4A14-8837-F6E99232BD24}" dt="2023-07-12T01:37:07.340" v="909" actId="478"/>
          <ac:spMkLst>
            <pc:docMk/>
            <pc:sldMk cId="223107520" sldId="299"/>
            <ac:spMk id="4" creationId="{2B088687-CF18-FC02-444B-830BC8C49B86}"/>
          </ac:spMkLst>
        </pc:spChg>
        <pc:spChg chg="del">
          <ac:chgData name="Abigail Ross" userId="5ebaa497-32fb-4468-83db-72047b387f54" providerId="ADAL" clId="{8912DE6F-20D6-4A14-8837-F6E99232BD24}" dt="2023-07-12T01:37:31.137" v="910" actId="478"/>
          <ac:spMkLst>
            <pc:docMk/>
            <pc:sldMk cId="223107520" sldId="299"/>
            <ac:spMk id="5" creationId="{55FF4A3F-E2D8-5FD8-002B-6CADC6AAFC26}"/>
          </ac:spMkLst>
        </pc:spChg>
        <pc:spChg chg="mod">
          <ac:chgData name="Abigail Ross" userId="5ebaa497-32fb-4468-83db-72047b387f54" providerId="ADAL" clId="{8912DE6F-20D6-4A14-8837-F6E99232BD24}" dt="2023-07-26T00:25:47.952" v="2125" actId="14100"/>
          <ac:spMkLst>
            <pc:docMk/>
            <pc:sldMk cId="223107520" sldId="299"/>
            <ac:spMk id="6" creationId="{4F615556-AC7E-5F3C-9042-A9CC8FF34A05}"/>
          </ac:spMkLst>
        </pc:spChg>
        <pc:graphicFrameChg chg="del">
          <ac:chgData name="Abigail Ross" userId="5ebaa497-32fb-4468-83db-72047b387f54" providerId="ADAL" clId="{8912DE6F-20D6-4A14-8837-F6E99232BD24}" dt="2023-07-12T01:37:04.188" v="908" actId="478"/>
          <ac:graphicFrameMkLst>
            <pc:docMk/>
            <pc:sldMk cId="223107520" sldId="299"/>
            <ac:graphicFrameMk id="2" creationId="{5774CCAF-B064-9B84-BF5C-9B0DFA1766FF}"/>
          </ac:graphicFrameMkLst>
        </pc:graphicFrameChg>
        <pc:picChg chg="mod">
          <ac:chgData name="Abigail Ross" userId="5ebaa497-32fb-4468-83db-72047b387f54" providerId="ADAL" clId="{8912DE6F-20D6-4A14-8837-F6E99232BD24}" dt="2023-07-26T00:31:35.631" v="2156" actId="1076"/>
          <ac:picMkLst>
            <pc:docMk/>
            <pc:sldMk cId="223107520" sldId="299"/>
            <ac:picMk id="3" creationId="{A1229FE2-4FD1-0348-2CD1-FC63047BA412}"/>
          </ac:picMkLst>
        </pc:picChg>
        <pc:picChg chg="add mod">
          <ac:chgData name="Abigail Ross" userId="5ebaa497-32fb-4468-83db-72047b387f54" providerId="ADAL" clId="{8912DE6F-20D6-4A14-8837-F6E99232BD24}" dt="2023-07-26T00:27:49.249" v="2153" actId="1076"/>
          <ac:picMkLst>
            <pc:docMk/>
            <pc:sldMk cId="223107520" sldId="299"/>
            <ac:picMk id="5" creationId="{346644C8-4887-7284-BBE8-7AAB0734D265}"/>
          </ac:picMkLst>
        </pc:picChg>
        <pc:picChg chg="add mod">
          <ac:chgData name="Abigail Ross" userId="5ebaa497-32fb-4468-83db-72047b387f54" providerId="ADAL" clId="{8912DE6F-20D6-4A14-8837-F6E99232BD24}" dt="2023-07-26T00:27:38.986" v="2152" actId="14100"/>
          <ac:picMkLst>
            <pc:docMk/>
            <pc:sldMk cId="223107520" sldId="299"/>
            <ac:picMk id="1026" creationId="{1F13FEB9-179F-A578-AF9E-5CD5D051B9C1}"/>
          </ac:picMkLst>
        </pc:picChg>
        <pc:picChg chg="del">
          <ac:chgData name="Abigail Ross" userId="5ebaa497-32fb-4468-83db-72047b387f54" providerId="ADAL" clId="{8912DE6F-20D6-4A14-8837-F6E99232BD24}" dt="2023-07-12T01:34:36.978" v="881" actId="478"/>
          <ac:picMkLst>
            <pc:docMk/>
            <pc:sldMk cId="223107520" sldId="299"/>
            <ac:picMk id="1026" creationId="{E13BE3A4-BA11-F123-A270-069E5AC473B4}"/>
          </ac:picMkLst>
        </pc:picChg>
        <pc:picChg chg="add mod">
          <ac:chgData name="Abigail Ross" userId="5ebaa497-32fb-4468-83db-72047b387f54" providerId="ADAL" clId="{8912DE6F-20D6-4A14-8837-F6E99232BD24}" dt="2023-07-26T00:26:23.643" v="2135" actId="14100"/>
          <ac:picMkLst>
            <pc:docMk/>
            <pc:sldMk cId="223107520" sldId="299"/>
            <ac:picMk id="1028" creationId="{B96EF069-AA63-FD4A-10AA-ACEA1E679484}"/>
          </ac:picMkLst>
        </pc:picChg>
        <pc:picChg chg="add mod">
          <ac:chgData name="Abigail Ross" userId="5ebaa497-32fb-4468-83db-72047b387f54" providerId="ADAL" clId="{8912DE6F-20D6-4A14-8837-F6E99232BD24}" dt="2023-07-26T00:26:16.963" v="2133" actId="1076"/>
          <ac:picMkLst>
            <pc:docMk/>
            <pc:sldMk cId="223107520" sldId="299"/>
            <ac:picMk id="2050" creationId="{2B8962A2-1ADE-5F02-6A30-8C87E803F10C}"/>
          </ac:picMkLst>
        </pc:picChg>
        <pc:picChg chg="add mod">
          <ac:chgData name="Abigail Ross" userId="5ebaa497-32fb-4468-83db-72047b387f54" providerId="ADAL" clId="{8912DE6F-20D6-4A14-8837-F6E99232BD24}" dt="2023-07-26T00:25:58.573" v="2128" actId="1076"/>
          <ac:picMkLst>
            <pc:docMk/>
            <pc:sldMk cId="223107520" sldId="299"/>
            <ac:picMk id="2052" creationId="{4DB4CEBE-9236-1774-C127-7211EE2DF728}"/>
          </ac:picMkLst>
        </pc:picChg>
        <pc:picChg chg="add mod">
          <ac:chgData name="Abigail Ross" userId="5ebaa497-32fb-4468-83db-72047b387f54" providerId="ADAL" clId="{8912DE6F-20D6-4A14-8837-F6E99232BD24}" dt="2023-07-26T00:26:15.194" v="2132" actId="1076"/>
          <ac:picMkLst>
            <pc:docMk/>
            <pc:sldMk cId="223107520" sldId="299"/>
            <ac:picMk id="2054" creationId="{2DDC2AF8-C8AF-F437-E3E7-C20FFF050F81}"/>
          </ac:picMkLst>
        </pc:picChg>
        <pc:picChg chg="add mod">
          <ac:chgData name="Abigail Ross" userId="5ebaa497-32fb-4468-83db-72047b387f54" providerId="ADAL" clId="{8912DE6F-20D6-4A14-8837-F6E99232BD24}" dt="2023-07-26T00:28:53.921" v="2155" actId="1076"/>
          <ac:picMkLst>
            <pc:docMk/>
            <pc:sldMk cId="223107520" sldId="299"/>
            <ac:picMk id="2056" creationId="{63A79533-D506-6C88-F203-7310B1628B08}"/>
          </ac:picMkLst>
        </pc:picChg>
        <pc:picChg chg="add mod">
          <ac:chgData name="Abigail Ross" userId="5ebaa497-32fb-4468-83db-72047b387f54" providerId="ADAL" clId="{8912DE6F-20D6-4A14-8837-F6E99232BD24}" dt="2023-07-26T00:27:31.481" v="2149" actId="1076"/>
          <ac:picMkLst>
            <pc:docMk/>
            <pc:sldMk cId="223107520" sldId="299"/>
            <ac:picMk id="2058" creationId="{7CFB7F6D-37BE-E6AD-A74E-31649FCA8997}"/>
          </ac:picMkLst>
        </pc:picChg>
      </pc:sldChg>
      <pc:sldChg chg="addSp delSp modSp add mod addCm modCm">
        <pc:chgData name="Abigail Ross" userId="5ebaa497-32fb-4468-83db-72047b387f54" providerId="ADAL" clId="{8912DE6F-20D6-4A14-8837-F6E99232BD24}" dt="2023-07-20T00:23:01.947" v="1770" actId="2056"/>
        <pc:sldMkLst>
          <pc:docMk/>
          <pc:sldMk cId="2113767832" sldId="300"/>
        </pc:sldMkLst>
        <pc:spChg chg="add mod">
          <ac:chgData name="Abigail Ross" userId="5ebaa497-32fb-4468-83db-72047b387f54" providerId="ADAL" clId="{8912DE6F-20D6-4A14-8837-F6E99232BD24}" dt="2023-07-18T02:14:37.156" v="1343" actId="313"/>
          <ac:spMkLst>
            <pc:docMk/>
            <pc:sldMk cId="2113767832" sldId="300"/>
            <ac:spMk id="2" creationId="{36806D72-A140-C475-F6F6-BF94F6D5F439}"/>
          </ac:spMkLst>
        </pc:spChg>
        <pc:spChg chg="mod">
          <ac:chgData name="Abigail Ross" userId="5ebaa497-32fb-4468-83db-72047b387f54" providerId="ADAL" clId="{8912DE6F-20D6-4A14-8837-F6E99232BD24}" dt="2023-07-18T02:07:08.812" v="1087" actId="20577"/>
          <ac:spMkLst>
            <pc:docMk/>
            <pc:sldMk cId="2113767832" sldId="300"/>
            <ac:spMk id="5" creationId="{55FF4A3F-E2D8-5FD8-002B-6CADC6AAFC26}"/>
          </ac:spMkLst>
        </pc:spChg>
        <pc:spChg chg="add del mod">
          <ac:chgData name="Abigail Ross" userId="5ebaa497-32fb-4468-83db-72047b387f54" providerId="ADAL" clId="{8912DE6F-20D6-4A14-8837-F6E99232BD24}" dt="2023-07-12T01:36:32.084" v="903" actId="478"/>
          <ac:spMkLst>
            <pc:docMk/>
            <pc:sldMk cId="2113767832" sldId="300"/>
            <ac:spMk id="9" creationId="{7F3ACDCB-7688-854D-7818-78A488508ADD}"/>
          </ac:spMkLst>
        </pc:spChg>
        <pc:graphicFrameChg chg="del">
          <ac:chgData name="Abigail Ross" userId="5ebaa497-32fb-4468-83db-72047b387f54" providerId="ADAL" clId="{8912DE6F-20D6-4A14-8837-F6E99232BD24}" dt="2023-07-12T01:36:28.510" v="902" actId="478"/>
          <ac:graphicFrameMkLst>
            <pc:docMk/>
            <pc:sldMk cId="2113767832" sldId="300"/>
            <ac:graphicFrameMk id="2" creationId="{5774CCAF-B064-9B84-BF5C-9B0DFA1766FF}"/>
          </ac:graphicFrameMkLst>
        </pc:graphicFrameChg>
        <pc:picChg chg="add mod">
          <ac:chgData name="Abigail Ross" userId="5ebaa497-32fb-4468-83db-72047b387f54" providerId="ADAL" clId="{8912DE6F-20D6-4A14-8837-F6E99232BD24}" dt="2023-07-12T03:58:12.499" v="920" actId="1076"/>
          <ac:picMkLst>
            <pc:docMk/>
            <pc:sldMk cId="2113767832" sldId="300"/>
            <ac:picMk id="4" creationId="{604AB697-D796-6E71-AC26-820D90865F7B}"/>
          </ac:picMkLst>
        </pc:picChg>
        <pc:picChg chg="del">
          <ac:chgData name="Abigail Ross" userId="5ebaa497-32fb-4468-83db-72047b387f54" providerId="ADAL" clId="{8912DE6F-20D6-4A14-8837-F6E99232BD24}" dt="2023-07-12T01:36:09.332" v="896" actId="478"/>
          <ac:picMkLst>
            <pc:docMk/>
            <pc:sldMk cId="2113767832" sldId="300"/>
            <ac:picMk id="1026" creationId="{E13BE3A4-BA11-F123-A270-069E5AC473B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bigail Ross" userId="5ebaa497-32fb-4468-83db-72047b387f54" providerId="ADAL" clId="{8912DE6F-20D6-4A14-8837-F6E99232BD24}" dt="2023-07-20T00:23:01.947" v="1770" actId="2056"/>
              <pc2:cmMkLst xmlns:pc2="http://schemas.microsoft.com/office/powerpoint/2019/9/main/command">
                <pc:docMk/>
                <pc:sldMk cId="2113767832" sldId="300"/>
                <pc2:cmMk id="{AC2F8C9D-8C7D-461F-8DB2-1A7B9A983E96}"/>
              </pc2:cmMkLst>
            </pc226:cmChg>
          </p:ext>
        </pc:extLst>
      </pc:sldChg>
      <pc:sldChg chg="addSp delSp modSp new mod ord setBg">
        <pc:chgData name="Abigail Ross" userId="5ebaa497-32fb-4468-83db-72047b387f54" providerId="ADAL" clId="{8912DE6F-20D6-4A14-8837-F6E99232BD24}" dt="2023-07-20T04:05:44.818" v="2066" actId="404"/>
        <pc:sldMkLst>
          <pc:docMk/>
          <pc:sldMk cId="981764881" sldId="301"/>
        </pc:sldMkLst>
        <pc:spChg chg="add mod">
          <ac:chgData name="Abigail Ross" userId="5ebaa497-32fb-4468-83db-72047b387f54" providerId="ADAL" clId="{8912DE6F-20D6-4A14-8837-F6E99232BD24}" dt="2023-07-20T04:05:44.818" v="2066" actId="404"/>
          <ac:spMkLst>
            <pc:docMk/>
            <pc:sldMk cId="981764881" sldId="301"/>
            <ac:spMk id="2" creationId="{79E260EA-BAEB-9D41-689A-9E01C24F4135}"/>
          </ac:spMkLst>
        </pc:spChg>
        <pc:spChg chg="del">
          <ac:chgData name="Abigail Ross" userId="5ebaa497-32fb-4468-83db-72047b387f54" providerId="ADAL" clId="{8912DE6F-20D6-4A14-8837-F6E99232BD24}" dt="2023-07-12T05:14:04.840" v="925" actId="26606"/>
          <ac:spMkLst>
            <pc:docMk/>
            <pc:sldMk cId="981764881" sldId="301"/>
            <ac:spMk id="2" creationId="{CD02B804-A168-B119-1097-1010AF527904}"/>
          </ac:spMkLst>
        </pc:spChg>
        <pc:spChg chg="del">
          <ac:chgData name="Abigail Ross" userId="5ebaa497-32fb-4468-83db-72047b387f54" providerId="ADAL" clId="{8912DE6F-20D6-4A14-8837-F6E99232BD24}" dt="2023-07-12T05:14:04.840" v="925" actId="26606"/>
          <ac:spMkLst>
            <pc:docMk/>
            <pc:sldMk cId="981764881" sldId="301"/>
            <ac:spMk id="3" creationId="{487B12E2-5971-32B8-370A-43CFB63C7504}"/>
          </ac:spMkLst>
        </pc:spChg>
        <pc:spChg chg="add del mod">
          <ac:chgData name="Abigail Ross" userId="5ebaa497-32fb-4468-83db-72047b387f54" providerId="ADAL" clId="{8912DE6F-20D6-4A14-8837-F6E99232BD24}" dt="2023-07-20T01:39:33.150" v="1868" actId="478"/>
          <ac:spMkLst>
            <pc:docMk/>
            <pc:sldMk cId="981764881" sldId="301"/>
            <ac:spMk id="6" creationId="{B19FC1D1-A8EF-D3BD-72F0-F9795F25273F}"/>
          </ac:spMkLst>
        </pc:spChg>
        <pc:spChg chg="add mod ord">
          <ac:chgData name="Abigail Ross" userId="5ebaa497-32fb-4468-83db-72047b387f54" providerId="ADAL" clId="{8912DE6F-20D6-4A14-8837-F6E99232BD24}" dt="2023-07-20T04:02:31.376" v="1971" actId="167"/>
          <ac:spMkLst>
            <pc:docMk/>
            <pc:sldMk cId="981764881" sldId="301"/>
            <ac:spMk id="8" creationId="{3B49E567-4730-94FA-C028-C36EA46F5D31}"/>
          </ac:spMkLst>
        </pc:spChg>
        <pc:picChg chg="add del mod">
          <ac:chgData name="Abigail Ross" userId="5ebaa497-32fb-4468-83db-72047b387f54" providerId="ADAL" clId="{8912DE6F-20D6-4A14-8837-F6E99232BD24}" dt="2023-07-20T04:02:15.507" v="1969" actId="478"/>
          <ac:picMkLst>
            <pc:docMk/>
            <pc:sldMk cId="981764881" sldId="301"/>
            <ac:picMk id="3" creationId="{3CC4670A-119C-1315-18FF-A2FA939D4B98}"/>
          </ac:picMkLst>
        </pc:picChg>
        <pc:picChg chg="add del mod modCrop">
          <ac:chgData name="Abigail Ross" userId="5ebaa497-32fb-4468-83db-72047b387f54" providerId="ADAL" clId="{8912DE6F-20D6-4A14-8837-F6E99232BD24}" dt="2023-07-20T01:39:03.492" v="1856" actId="478"/>
          <ac:picMkLst>
            <pc:docMk/>
            <pc:sldMk cId="981764881" sldId="301"/>
            <ac:picMk id="5" creationId="{F218B661-E3A0-D7A3-EC39-0752A3533338}"/>
          </ac:picMkLst>
        </pc:picChg>
        <pc:picChg chg="add mod">
          <ac:chgData name="Abigail Ross" userId="5ebaa497-32fb-4468-83db-72047b387f54" providerId="ADAL" clId="{8912DE6F-20D6-4A14-8837-F6E99232BD24}" dt="2023-07-20T01:39:21.705" v="1864" actId="1076"/>
          <ac:picMkLst>
            <pc:docMk/>
            <pc:sldMk cId="981764881" sldId="301"/>
            <ac:picMk id="7" creationId="{5AB3DA1F-6F9C-E648-9943-F65DEB78CF86}"/>
          </ac:picMkLst>
        </pc:picChg>
      </pc:sldChg>
      <pc:sldChg chg="addSp delSp modSp add del mod">
        <pc:chgData name="Abigail Ross" userId="5ebaa497-32fb-4468-83db-72047b387f54" providerId="ADAL" clId="{8912DE6F-20D6-4A14-8837-F6E99232BD24}" dt="2023-07-20T04:01:30.682" v="1968" actId="2696"/>
        <pc:sldMkLst>
          <pc:docMk/>
          <pc:sldMk cId="1200446857" sldId="302"/>
        </pc:sldMkLst>
        <pc:spChg chg="mod">
          <ac:chgData name="Abigail Ross" userId="5ebaa497-32fb-4468-83db-72047b387f54" providerId="ADAL" clId="{8912DE6F-20D6-4A14-8837-F6E99232BD24}" dt="2023-07-18T02:03:47.206" v="1068" actId="20577"/>
          <ac:spMkLst>
            <pc:docMk/>
            <pc:sldMk cId="1200446857" sldId="302"/>
            <ac:spMk id="6" creationId="{1677EC68-7F3B-ED3A-DACD-E69597293C15}"/>
          </ac:spMkLst>
        </pc:spChg>
        <pc:spChg chg="mod">
          <ac:chgData name="Abigail Ross" userId="5ebaa497-32fb-4468-83db-72047b387f54" providerId="ADAL" clId="{8912DE6F-20D6-4A14-8837-F6E99232BD24}" dt="2023-07-20T00:06:41.953" v="1750" actId="1076"/>
          <ac:spMkLst>
            <pc:docMk/>
            <pc:sldMk cId="1200446857" sldId="302"/>
            <ac:spMk id="11" creationId="{F549E87E-1FE4-7BE7-477C-B648334C6684}"/>
          </ac:spMkLst>
        </pc:spChg>
        <pc:picChg chg="add del mod">
          <ac:chgData name="Abigail Ross" userId="5ebaa497-32fb-4468-83db-72047b387f54" providerId="ADAL" clId="{8912DE6F-20D6-4A14-8837-F6E99232BD24}" dt="2023-07-20T00:25:03.787" v="1772" actId="478"/>
          <ac:picMkLst>
            <pc:docMk/>
            <pc:sldMk cId="1200446857" sldId="302"/>
            <ac:picMk id="4" creationId="{85D489C2-BBA4-5A04-3613-54995740FCBD}"/>
          </ac:picMkLst>
        </pc:picChg>
        <pc:picChg chg="del">
          <ac:chgData name="Abigail Ross" userId="5ebaa497-32fb-4468-83db-72047b387f54" providerId="ADAL" clId="{8912DE6F-20D6-4A14-8837-F6E99232BD24}" dt="2023-07-18T02:04:34.694" v="1069" actId="478"/>
          <ac:picMkLst>
            <pc:docMk/>
            <pc:sldMk cId="1200446857" sldId="302"/>
            <ac:picMk id="5" creationId="{F3D94A8A-57FE-9D4D-D04F-278CFFA9C621}"/>
          </ac:picMkLst>
        </pc:picChg>
        <pc:picChg chg="add del mod">
          <ac:chgData name="Abigail Ross" userId="5ebaa497-32fb-4468-83db-72047b387f54" providerId="ADAL" clId="{8912DE6F-20D6-4A14-8837-F6E99232BD24}" dt="2023-07-20T01:38:58.553" v="1855" actId="478"/>
          <ac:picMkLst>
            <pc:docMk/>
            <pc:sldMk cId="1200446857" sldId="302"/>
            <ac:picMk id="8" creationId="{E376B5A2-B6F1-3047-854E-1E4A85C9D9DA}"/>
          </ac:picMkLst>
        </pc:picChg>
      </pc:sldChg>
      <pc:sldChg chg="addSp delSp modSp add mod">
        <pc:chgData name="Abigail Ross" userId="5ebaa497-32fb-4468-83db-72047b387f54" providerId="ADAL" clId="{8912DE6F-20D6-4A14-8837-F6E99232BD24}" dt="2023-07-18T02:12:29.997" v="1204" actId="478"/>
        <pc:sldMkLst>
          <pc:docMk/>
          <pc:sldMk cId="16308281" sldId="303"/>
        </pc:sldMkLst>
        <pc:spChg chg="add mod">
          <ac:chgData name="Abigail Ross" userId="5ebaa497-32fb-4468-83db-72047b387f54" providerId="ADAL" clId="{8912DE6F-20D6-4A14-8837-F6E99232BD24}" dt="2023-07-18T02:10:19.016" v="1101"/>
          <ac:spMkLst>
            <pc:docMk/>
            <pc:sldMk cId="16308281" sldId="303"/>
            <ac:spMk id="4" creationId="{F97C731D-9813-4D7A-F63B-3C35EB400947}"/>
          </ac:spMkLst>
        </pc:spChg>
        <pc:spChg chg="add mod">
          <ac:chgData name="Abigail Ross" userId="5ebaa497-32fb-4468-83db-72047b387f54" providerId="ADAL" clId="{8912DE6F-20D6-4A14-8837-F6E99232BD24}" dt="2023-07-18T02:10:53.657" v="1199" actId="20577"/>
          <ac:spMkLst>
            <pc:docMk/>
            <pc:sldMk cId="16308281" sldId="303"/>
            <ac:spMk id="5" creationId="{3F7C5073-72E8-8E6F-74FD-2B76B8C9071D}"/>
          </ac:spMkLst>
        </pc:spChg>
        <pc:spChg chg="del">
          <ac:chgData name="Abigail Ross" userId="5ebaa497-32fb-4468-83db-72047b387f54" providerId="ADAL" clId="{8912DE6F-20D6-4A14-8837-F6E99232BD24}" dt="2023-07-18T02:10:13.259" v="1099" actId="478"/>
          <ac:spMkLst>
            <pc:docMk/>
            <pc:sldMk cId="16308281" sldId="303"/>
            <ac:spMk id="11" creationId="{F6736B2D-DEFC-9ED9-D58C-72C794B7A0F5}"/>
          </ac:spMkLst>
        </pc:spChg>
        <pc:picChg chg="del">
          <ac:chgData name="Abigail Ross" userId="5ebaa497-32fb-4468-83db-72047b387f54" providerId="ADAL" clId="{8912DE6F-20D6-4A14-8837-F6E99232BD24}" dt="2023-07-18T02:10:11.547" v="1098" actId="478"/>
          <ac:picMkLst>
            <pc:docMk/>
            <pc:sldMk cId="16308281" sldId="303"/>
            <ac:picMk id="7" creationId="{373D049A-598D-1E71-677A-2D6B1061E4B6}"/>
          </ac:picMkLst>
        </pc:picChg>
        <pc:picChg chg="add del mod">
          <ac:chgData name="Abigail Ross" userId="5ebaa497-32fb-4468-83db-72047b387f54" providerId="ADAL" clId="{8912DE6F-20D6-4A14-8837-F6E99232BD24}" dt="2023-07-18T02:12:29.997" v="1204" actId="478"/>
          <ac:picMkLst>
            <pc:docMk/>
            <pc:sldMk cId="16308281" sldId="303"/>
            <ac:picMk id="8" creationId="{84DC4CD5-A801-8322-7394-F8760063F7AB}"/>
          </ac:picMkLst>
        </pc:picChg>
        <pc:picChg chg="del">
          <ac:chgData name="Abigail Ross" userId="5ebaa497-32fb-4468-83db-72047b387f54" providerId="ADAL" clId="{8912DE6F-20D6-4A14-8837-F6E99232BD24}" dt="2023-07-18T02:10:14.380" v="1100" actId="478"/>
          <ac:picMkLst>
            <pc:docMk/>
            <pc:sldMk cId="16308281" sldId="303"/>
            <ac:picMk id="9" creationId="{951E1881-C924-CE03-5426-96299E62BD9B}"/>
          </ac:picMkLst>
        </pc:picChg>
      </pc:sldChg>
      <pc:sldChg chg="addSp delSp modSp add mod">
        <pc:chgData name="Abigail Ross" userId="5ebaa497-32fb-4468-83db-72047b387f54" providerId="ADAL" clId="{8912DE6F-20D6-4A14-8837-F6E99232BD24}" dt="2023-07-20T00:49:39.092" v="1854" actId="1076"/>
        <pc:sldMkLst>
          <pc:docMk/>
          <pc:sldMk cId="497646441" sldId="304"/>
        </pc:sldMkLst>
        <pc:spChg chg="del">
          <ac:chgData name="Abigail Ross" userId="5ebaa497-32fb-4468-83db-72047b387f54" providerId="ADAL" clId="{8912DE6F-20D6-4A14-8837-F6E99232BD24}" dt="2023-07-19T23:07:06.836" v="1618" actId="478"/>
          <ac:spMkLst>
            <pc:docMk/>
            <pc:sldMk cId="497646441" sldId="304"/>
            <ac:spMk id="2" creationId="{4D9FB186-74EA-D375-183E-8CBE57B76B17}"/>
          </ac:spMkLst>
        </pc:spChg>
        <pc:spChg chg="del mod">
          <ac:chgData name="Abigail Ross" userId="5ebaa497-32fb-4468-83db-72047b387f54" providerId="ADAL" clId="{8912DE6F-20D6-4A14-8837-F6E99232BD24}" dt="2023-07-19T23:07:05.263" v="1617" actId="478"/>
          <ac:spMkLst>
            <pc:docMk/>
            <pc:sldMk cId="497646441" sldId="304"/>
            <ac:spMk id="3" creationId="{4B814D7E-72C4-E1ED-25FB-5995B3D64E86}"/>
          </ac:spMkLst>
        </pc:spChg>
        <pc:spChg chg="mod">
          <ac:chgData name="Abigail Ross" userId="5ebaa497-32fb-4468-83db-72047b387f54" providerId="ADAL" clId="{8912DE6F-20D6-4A14-8837-F6E99232BD24}" dt="2023-07-19T23:09:54.279" v="1659" actId="20577"/>
          <ac:spMkLst>
            <pc:docMk/>
            <pc:sldMk cId="497646441" sldId="304"/>
            <ac:spMk id="5" creationId="{4C8D5045-DEF1-A419-8D21-34B8153BB434}"/>
          </ac:spMkLst>
        </pc:spChg>
        <pc:spChg chg="add del mod">
          <ac:chgData name="Abigail Ross" userId="5ebaa497-32fb-4468-83db-72047b387f54" providerId="ADAL" clId="{8912DE6F-20D6-4A14-8837-F6E99232BD24}" dt="2023-07-20T00:45:21.662" v="1835" actId="478"/>
          <ac:spMkLst>
            <pc:docMk/>
            <pc:sldMk cId="497646441" sldId="304"/>
            <ac:spMk id="9" creationId="{4862F890-3E0E-6517-70F0-EF981D8BAD9A}"/>
          </ac:spMkLst>
        </pc:spChg>
        <pc:spChg chg="add mod ord">
          <ac:chgData name="Abigail Ross" userId="5ebaa497-32fb-4468-83db-72047b387f54" providerId="ADAL" clId="{8912DE6F-20D6-4A14-8837-F6E99232BD24}" dt="2023-07-20T00:49:39.092" v="1854" actId="1076"/>
          <ac:spMkLst>
            <pc:docMk/>
            <pc:sldMk cId="497646441" sldId="304"/>
            <ac:spMk id="10" creationId="{D99A5A46-BB43-C0B2-A227-9B230852D91D}"/>
          </ac:spMkLst>
        </pc:spChg>
        <pc:spChg chg="add mod ord">
          <ac:chgData name="Abigail Ross" userId="5ebaa497-32fb-4468-83db-72047b387f54" providerId="ADAL" clId="{8912DE6F-20D6-4A14-8837-F6E99232BD24}" dt="2023-07-20T00:44:37.346" v="1821" actId="1076"/>
          <ac:spMkLst>
            <pc:docMk/>
            <pc:sldMk cId="497646441" sldId="304"/>
            <ac:spMk id="11" creationId="{E710AC27-28CD-2563-0640-9CBBA8A1F02C}"/>
          </ac:spMkLst>
        </pc:spChg>
        <pc:spChg chg="add mod">
          <ac:chgData name="Abigail Ross" userId="5ebaa497-32fb-4468-83db-72047b387f54" providerId="ADAL" clId="{8912DE6F-20D6-4A14-8837-F6E99232BD24}" dt="2023-07-20T00:45:29.139" v="1836" actId="1076"/>
          <ac:spMkLst>
            <pc:docMk/>
            <pc:sldMk cId="497646441" sldId="304"/>
            <ac:spMk id="14" creationId="{C89DEB88-94B0-07B8-A5F0-C8494E6707C9}"/>
          </ac:spMkLst>
        </pc:spChg>
        <pc:picChg chg="del">
          <ac:chgData name="Abigail Ross" userId="5ebaa497-32fb-4468-83db-72047b387f54" providerId="ADAL" clId="{8912DE6F-20D6-4A14-8837-F6E99232BD24}" dt="2023-07-18T02:15:53.103" v="1352" actId="478"/>
          <ac:picMkLst>
            <pc:docMk/>
            <pc:sldMk cId="497646441" sldId="304"/>
            <ac:picMk id="4" creationId="{FDE9FCCD-FF37-0634-E78B-0863D4B5813D}"/>
          </ac:picMkLst>
        </pc:picChg>
        <pc:picChg chg="add del mod">
          <ac:chgData name="Abigail Ross" userId="5ebaa497-32fb-4468-83db-72047b387f54" providerId="ADAL" clId="{8912DE6F-20D6-4A14-8837-F6E99232BD24}" dt="2023-07-19T23:15:33.924" v="1680" actId="478"/>
          <ac:picMkLst>
            <pc:docMk/>
            <pc:sldMk cId="497646441" sldId="304"/>
            <ac:picMk id="7" creationId="{EEB4317E-0F3E-8C27-5B90-A95C770CA512}"/>
          </ac:picMkLst>
        </pc:picChg>
        <pc:picChg chg="add mod">
          <ac:chgData name="Abigail Ross" userId="5ebaa497-32fb-4468-83db-72047b387f54" providerId="ADAL" clId="{8912DE6F-20D6-4A14-8837-F6E99232BD24}" dt="2023-07-20T00:49:33.158" v="1853" actId="1076"/>
          <ac:picMkLst>
            <pc:docMk/>
            <pc:sldMk cId="497646441" sldId="304"/>
            <ac:picMk id="13" creationId="{27F0FF08-5C1D-11FA-E27F-657F4DB22703}"/>
          </ac:picMkLst>
        </pc:picChg>
      </pc:sldChg>
      <pc:sldChg chg="addSp delSp modSp add mod">
        <pc:chgData name="Abigail Ross" userId="5ebaa497-32fb-4468-83db-72047b387f54" providerId="ADAL" clId="{8912DE6F-20D6-4A14-8837-F6E99232BD24}" dt="2023-07-26T00:32:48.126" v="2160" actId="1076"/>
        <pc:sldMkLst>
          <pc:docMk/>
          <pc:sldMk cId="1133201207" sldId="305"/>
        </pc:sldMkLst>
        <pc:spChg chg="add del mod">
          <ac:chgData name="Abigail Ross" userId="5ebaa497-32fb-4468-83db-72047b387f54" providerId="ADAL" clId="{8912DE6F-20D6-4A14-8837-F6E99232BD24}" dt="2023-07-20T04:07:05.311" v="2075" actId="478"/>
          <ac:spMkLst>
            <pc:docMk/>
            <pc:sldMk cId="1133201207" sldId="305"/>
            <ac:spMk id="3" creationId="{9C48B8EE-B16E-EA27-EC95-89C0CFD83909}"/>
          </ac:spMkLst>
        </pc:spChg>
        <pc:spChg chg="mod">
          <ac:chgData name="Abigail Ross" userId="5ebaa497-32fb-4468-83db-72047b387f54" providerId="ADAL" clId="{8912DE6F-20D6-4A14-8837-F6E99232BD24}" dt="2023-07-20T04:06:53.832" v="2073" actId="1076"/>
          <ac:spMkLst>
            <pc:docMk/>
            <pc:sldMk cId="1133201207" sldId="305"/>
            <ac:spMk id="8" creationId="{54FA056E-16B6-C656-E303-4AB7339B25A6}"/>
          </ac:spMkLst>
        </pc:spChg>
        <pc:picChg chg="add mod">
          <ac:chgData name="Abigail Ross" userId="5ebaa497-32fb-4468-83db-72047b387f54" providerId="ADAL" clId="{8912DE6F-20D6-4A14-8837-F6E99232BD24}" dt="2023-07-26T00:32:48.126" v="2160" actId="1076"/>
          <ac:picMkLst>
            <pc:docMk/>
            <pc:sldMk cId="1133201207" sldId="305"/>
            <ac:picMk id="2" creationId="{6F4B5002-08FE-8B7F-EF64-7396FF1009C9}"/>
          </ac:picMkLst>
        </pc:picChg>
        <pc:picChg chg="del">
          <ac:chgData name="Abigail Ross" userId="5ebaa497-32fb-4468-83db-72047b387f54" providerId="ADAL" clId="{8912DE6F-20D6-4A14-8837-F6E99232BD24}" dt="2023-07-26T00:32:31.309" v="2157" actId="478"/>
          <ac:picMkLst>
            <pc:docMk/>
            <pc:sldMk cId="1133201207" sldId="305"/>
            <ac:picMk id="3" creationId="{711B8966-CCD8-37F9-DB17-918505B200D0}"/>
          </ac:picMkLst>
        </pc:picChg>
        <pc:picChg chg="del">
          <ac:chgData name="Abigail Ross" userId="5ebaa497-32fb-4468-83db-72047b387f54" providerId="ADAL" clId="{8912DE6F-20D6-4A14-8837-F6E99232BD24}" dt="2023-07-18T02:16:11.082" v="1365" actId="478"/>
          <ac:picMkLst>
            <pc:docMk/>
            <pc:sldMk cId="1133201207" sldId="305"/>
            <ac:picMk id="5" creationId="{8254C1E7-EF08-A2F6-FF0A-BBB82520C144}"/>
          </ac:picMkLst>
        </pc:picChg>
        <pc:picChg chg="add mod">
          <ac:chgData name="Abigail Ross" userId="5ebaa497-32fb-4468-83db-72047b387f54" providerId="ADAL" clId="{8912DE6F-20D6-4A14-8837-F6E99232BD24}" dt="2023-07-20T04:10:09.469" v="2081" actId="14100"/>
          <ac:picMkLst>
            <pc:docMk/>
            <pc:sldMk cId="1133201207" sldId="305"/>
            <ac:picMk id="6" creationId="{DD71015C-A1BB-8C1A-60F1-C9CE6F485F1A}"/>
          </ac:picMkLst>
        </pc:picChg>
        <pc:picChg chg="add del mod">
          <ac:chgData name="Abigail Ross" userId="5ebaa497-32fb-4468-83db-72047b387f54" providerId="ADAL" clId="{8912DE6F-20D6-4A14-8837-F6E99232BD24}" dt="2023-07-20T00:25:46.553" v="1776" actId="478"/>
          <ac:picMkLst>
            <pc:docMk/>
            <pc:sldMk cId="1133201207" sldId="305"/>
            <ac:picMk id="1026" creationId="{1F3A7D62-E5E9-8DF2-66D8-D514E8F7E1B7}"/>
          </ac:picMkLst>
        </pc:picChg>
      </pc:sldChg>
      <pc:sldChg chg="addSp delSp modSp add mod">
        <pc:chgData name="Abigail Ross" userId="5ebaa497-32fb-4468-83db-72047b387f54" providerId="ADAL" clId="{8912DE6F-20D6-4A14-8837-F6E99232BD24}" dt="2023-07-24T22:48:35.488" v="2098" actId="1076"/>
        <pc:sldMkLst>
          <pc:docMk/>
          <pc:sldMk cId="3998093900" sldId="306"/>
        </pc:sldMkLst>
        <pc:spChg chg="del mod">
          <ac:chgData name="Abigail Ross" userId="5ebaa497-32fb-4468-83db-72047b387f54" providerId="ADAL" clId="{8912DE6F-20D6-4A14-8837-F6E99232BD24}" dt="2023-07-20T00:42:46.354" v="1794" actId="478"/>
          <ac:spMkLst>
            <pc:docMk/>
            <pc:sldMk cId="3998093900" sldId="306"/>
            <ac:spMk id="6" creationId="{EC75AAE3-F283-0A2F-3E91-CAF48A579643}"/>
          </ac:spMkLst>
        </pc:spChg>
        <pc:spChg chg="mod">
          <ac:chgData name="Abigail Ross" userId="5ebaa497-32fb-4468-83db-72047b387f54" providerId="ADAL" clId="{8912DE6F-20D6-4A14-8837-F6E99232BD24}" dt="2023-07-20T00:42:53.003" v="1797" actId="1076"/>
          <ac:spMkLst>
            <pc:docMk/>
            <pc:sldMk cId="3998093900" sldId="306"/>
            <ac:spMk id="8" creationId="{54FA056E-16B6-C656-E303-4AB7339B25A6}"/>
          </ac:spMkLst>
        </pc:spChg>
        <pc:picChg chg="del mod">
          <ac:chgData name="Abigail Ross" userId="5ebaa497-32fb-4468-83db-72047b387f54" providerId="ADAL" clId="{8912DE6F-20D6-4A14-8837-F6E99232BD24}" dt="2023-07-18T02:23:38.355" v="1612" actId="478"/>
          <ac:picMkLst>
            <pc:docMk/>
            <pc:sldMk cId="3998093900" sldId="306"/>
            <ac:picMk id="2" creationId="{D852E264-467F-5BD4-2CCC-D69C1BCA1598}"/>
          </ac:picMkLst>
        </pc:picChg>
        <pc:picChg chg="add del mod modCrop">
          <ac:chgData name="Abigail Ross" userId="5ebaa497-32fb-4468-83db-72047b387f54" providerId="ADAL" clId="{8912DE6F-20D6-4A14-8837-F6E99232BD24}" dt="2023-07-24T22:47:45.636" v="2082" actId="478"/>
          <ac:picMkLst>
            <pc:docMk/>
            <pc:sldMk cId="3998093900" sldId="306"/>
            <ac:picMk id="4" creationId="{CA99202B-C251-A536-B2D4-44E0C455CF9D}"/>
          </ac:picMkLst>
        </pc:picChg>
        <pc:picChg chg="add del mod modCrop">
          <ac:chgData name="Abigail Ross" userId="5ebaa497-32fb-4468-83db-72047b387f54" providerId="ADAL" clId="{8912DE6F-20D6-4A14-8837-F6E99232BD24}" dt="2023-07-24T22:47:49.075" v="2085" actId="478"/>
          <ac:picMkLst>
            <pc:docMk/>
            <pc:sldMk cId="3998093900" sldId="306"/>
            <ac:picMk id="5" creationId="{6F19861D-B27D-B0E3-2303-DE8808468E8F}"/>
          </ac:picMkLst>
        </pc:picChg>
        <pc:picChg chg="add mod modCrop">
          <ac:chgData name="Abigail Ross" userId="5ebaa497-32fb-4468-83db-72047b387f54" providerId="ADAL" clId="{8912DE6F-20D6-4A14-8837-F6E99232BD24}" dt="2023-07-24T22:48:35.488" v="2098" actId="1076"/>
          <ac:picMkLst>
            <pc:docMk/>
            <pc:sldMk cId="3998093900" sldId="306"/>
            <ac:picMk id="9" creationId="{2DA970D0-A9B6-F5D6-9425-6605C2F9F6BE}"/>
          </ac:picMkLst>
        </pc:picChg>
        <pc:picChg chg="add mod modCrop">
          <ac:chgData name="Abigail Ross" userId="5ebaa497-32fb-4468-83db-72047b387f54" providerId="ADAL" clId="{8912DE6F-20D6-4A14-8837-F6E99232BD24}" dt="2023-07-24T22:48:33.384" v="2097" actId="1076"/>
          <ac:picMkLst>
            <pc:docMk/>
            <pc:sldMk cId="3998093900" sldId="306"/>
            <ac:picMk id="10" creationId="{B17AA192-144F-46F9-CB77-C29869CC9F04}"/>
          </ac:picMkLst>
        </pc:picChg>
      </pc:sldChg>
      <pc:sldChg chg="del">
        <pc:chgData name="Abigail Ross" userId="5ebaa497-32fb-4468-83db-72047b387f54" providerId="ADAL" clId="{8912DE6F-20D6-4A14-8837-F6E99232BD24}" dt="2023-07-20T04:01:30.682" v="1968" actId="2696"/>
        <pc:sldMkLst>
          <pc:docMk/>
          <pc:sldMk cId="883879885" sldId="307"/>
        </pc:sldMkLst>
      </pc:sldChg>
      <pc:sldChg chg="addSp delSp modSp add mod">
        <pc:chgData name="Abigail Ross" userId="5ebaa497-32fb-4468-83db-72047b387f54" providerId="ADAL" clId="{8912DE6F-20D6-4A14-8837-F6E99232BD24}" dt="2023-07-20T03:52:41.236" v="1943" actId="1076"/>
        <pc:sldMkLst>
          <pc:docMk/>
          <pc:sldMk cId="2991145519" sldId="308"/>
        </pc:sldMkLst>
        <pc:spChg chg="del">
          <ac:chgData name="Abigail Ross" userId="5ebaa497-32fb-4468-83db-72047b387f54" providerId="ADAL" clId="{8912DE6F-20D6-4A14-8837-F6E99232BD24}" dt="2023-07-20T03:31:55.531" v="1886" actId="478"/>
          <ac:spMkLst>
            <pc:docMk/>
            <pc:sldMk cId="2991145519" sldId="308"/>
            <ac:spMk id="3" creationId="{EA20956F-EFB3-D3BD-F504-116ADCD22FFA}"/>
          </ac:spMkLst>
        </pc:spChg>
        <pc:spChg chg="mod">
          <ac:chgData name="Abigail Ross" userId="5ebaa497-32fb-4468-83db-72047b387f54" providerId="ADAL" clId="{8912DE6F-20D6-4A14-8837-F6E99232BD24}" dt="2023-07-20T03:47:39.841" v="1912" actId="1076"/>
          <ac:spMkLst>
            <pc:docMk/>
            <pc:sldMk cId="2991145519" sldId="308"/>
            <ac:spMk id="7" creationId="{DA3906AF-5F7A-16FB-4F42-495396984CE1}"/>
          </ac:spMkLst>
        </pc:spChg>
        <pc:spChg chg="mod">
          <ac:chgData name="Abigail Ross" userId="5ebaa497-32fb-4468-83db-72047b387f54" providerId="ADAL" clId="{8912DE6F-20D6-4A14-8837-F6E99232BD24}" dt="2023-07-20T03:32:10.819" v="1891" actId="1076"/>
          <ac:spMkLst>
            <pc:docMk/>
            <pc:sldMk cId="2991145519" sldId="308"/>
            <ac:spMk id="8" creationId="{B4B381B0-D441-E70B-D067-B736085B897F}"/>
          </ac:spMkLst>
        </pc:spChg>
        <pc:spChg chg="mod">
          <ac:chgData name="Abigail Ross" userId="5ebaa497-32fb-4468-83db-72047b387f54" providerId="ADAL" clId="{8912DE6F-20D6-4A14-8837-F6E99232BD24}" dt="2023-07-20T03:32:16.275" v="1893" actId="1076"/>
          <ac:spMkLst>
            <pc:docMk/>
            <pc:sldMk cId="2991145519" sldId="308"/>
            <ac:spMk id="9" creationId="{6E2BD825-DB68-CC9F-FD94-07689B889E46}"/>
          </ac:spMkLst>
        </pc:spChg>
        <pc:spChg chg="del">
          <ac:chgData name="Abigail Ross" userId="5ebaa497-32fb-4468-83db-72047b387f54" providerId="ADAL" clId="{8912DE6F-20D6-4A14-8837-F6E99232BD24}" dt="2023-07-20T03:31:57.413" v="1887" actId="478"/>
          <ac:spMkLst>
            <pc:docMk/>
            <pc:sldMk cId="2991145519" sldId="308"/>
            <ac:spMk id="10" creationId="{7A8E2BA0-3C14-8960-5F45-D897413883A5}"/>
          </ac:spMkLst>
        </pc:spChg>
        <pc:spChg chg="mod">
          <ac:chgData name="Abigail Ross" userId="5ebaa497-32fb-4468-83db-72047b387f54" providerId="ADAL" clId="{8912DE6F-20D6-4A14-8837-F6E99232BD24}" dt="2023-07-20T03:47:27.195" v="1908" actId="14100"/>
          <ac:spMkLst>
            <pc:docMk/>
            <pc:sldMk cId="2991145519" sldId="308"/>
            <ac:spMk id="12" creationId="{E1B64AF4-D06E-D31F-B586-094F533B2E7F}"/>
          </ac:spMkLst>
        </pc:spChg>
        <pc:picChg chg="mod modCrop">
          <ac:chgData name="Abigail Ross" userId="5ebaa497-32fb-4468-83db-72047b387f54" providerId="ADAL" clId="{8912DE6F-20D6-4A14-8837-F6E99232BD24}" dt="2023-07-20T03:52:41.236" v="1943" actId="1076"/>
          <ac:picMkLst>
            <pc:docMk/>
            <pc:sldMk cId="2991145519" sldId="308"/>
            <ac:picMk id="2" creationId="{45BDE90A-2D2B-1003-62C3-619C38F24A41}"/>
          </ac:picMkLst>
        </pc:picChg>
        <pc:picChg chg="add del mod">
          <ac:chgData name="Abigail Ross" userId="5ebaa497-32fb-4468-83db-72047b387f54" providerId="ADAL" clId="{8912DE6F-20D6-4A14-8837-F6E99232BD24}" dt="2023-07-20T03:39:09.794" v="1898" actId="478"/>
          <ac:picMkLst>
            <pc:docMk/>
            <pc:sldMk cId="2991145519" sldId="308"/>
            <ac:picMk id="2050" creationId="{F4C19261-CECB-7BAD-3D34-8BB7E902A267}"/>
          </ac:picMkLst>
        </pc:picChg>
        <pc:picChg chg="add mod">
          <ac:chgData name="Abigail Ross" userId="5ebaa497-32fb-4468-83db-72047b387f54" providerId="ADAL" clId="{8912DE6F-20D6-4A14-8837-F6E99232BD24}" dt="2023-07-20T03:46:41.601" v="1905" actId="1036"/>
          <ac:picMkLst>
            <pc:docMk/>
            <pc:sldMk cId="2991145519" sldId="308"/>
            <ac:picMk id="2052" creationId="{B173EA85-7EAC-C277-0693-EB3C9E451367}"/>
          </ac:picMkLst>
        </pc:picChg>
        <pc:picChg chg="add mod">
          <ac:chgData name="Abigail Ross" userId="5ebaa497-32fb-4468-83db-72047b387f54" providerId="ADAL" clId="{8912DE6F-20D6-4A14-8837-F6E99232BD24}" dt="2023-07-20T03:47:39.841" v="1912" actId="1076"/>
          <ac:picMkLst>
            <pc:docMk/>
            <pc:sldMk cId="2991145519" sldId="308"/>
            <ac:picMk id="2054" creationId="{ACFE7FD4-368B-B3F3-95B2-14D0660F6C23}"/>
          </ac:picMkLst>
        </pc:picChg>
      </pc:sldChg>
    </pc:docChg>
  </pc:docChgLst>
  <pc:docChgLst>
    <pc:chgData name="Raphael De Silva" userId="S::rdesilva@anziif.com::744f0462-d925-49f3-988b-39d8bc916b25" providerId="AD" clId="Web-{71FDD63C-DCB1-7B53-F126-2C4102506B72}"/>
    <pc:docChg chg="modSld">
      <pc:chgData name="Raphael De Silva" userId="S::rdesilva@anziif.com::744f0462-d925-49f3-988b-39d8bc916b25" providerId="AD" clId="Web-{71FDD63C-DCB1-7B53-F126-2C4102506B72}" dt="2023-07-31T03:24:54.399" v="2" actId="20577"/>
      <pc:docMkLst>
        <pc:docMk/>
      </pc:docMkLst>
      <pc:sldChg chg="modSp">
        <pc:chgData name="Raphael De Silva" userId="S::rdesilva@anziif.com::744f0462-d925-49f3-988b-39d8bc916b25" providerId="AD" clId="Web-{71FDD63C-DCB1-7B53-F126-2C4102506B72}" dt="2023-07-31T03:24:54.399" v="2" actId="20577"/>
        <pc:sldMkLst>
          <pc:docMk/>
          <pc:sldMk cId="3769350760" sldId="259"/>
        </pc:sldMkLst>
        <pc:spChg chg="mod">
          <ac:chgData name="Raphael De Silva" userId="S::rdesilva@anziif.com::744f0462-d925-49f3-988b-39d8bc916b25" providerId="AD" clId="Web-{71FDD63C-DCB1-7B53-F126-2C4102506B72}" dt="2023-07-31T03:24:54.399" v="2" actId="20577"/>
          <ac:spMkLst>
            <pc:docMk/>
            <pc:sldMk cId="3769350760" sldId="259"/>
            <ac:spMk id="4" creationId="{7BC79DE3-7172-FF3A-D834-C115E042A1E4}"/>
          </ac:spMkLst>
        </pc:spChg>
      </pc:sldChg>
    </pc:docChg>
  </pc:docChgLst>
  <pc:docChgLst>
    <pc:chgData name="Raphael De Silva" userId="S::rdesilva@anziif.com::744f0462-d925-49f3-988b-39d8bc916b25" providerId="AD" clId="Web-{98D4554F-1FCA-BA28-1652-80B3AB3D4655}"/>
    <pc:docChg chg="modSld">
      <pc:chgData name="Raphael De Silva" userId="S::rdesilva@anziif.com::744f0462-d925-49f3-988b-39d8bc916b25" providerId="AD" clId="Web-{98D4554F-1FCA-BA28-1652-80B3AB3D4655}" dt="2023-07-26T00:17:56.181" v="12" actId="14100"/>
      <pc:docMkLst>
        <pc:docMk/>
      </pc:docMkLst>
      <pc:sldChg chg="modSp">
        <pc:chgData name="Raphael De Silva" userId="S::rdesilva@anziif.com::744f0462-d925-49f3-988b-39d8bc916b25" providerId="AD" clId="Web-{98D4554F-1FCA-BA28-1652-80B3AB3D4655}" dt="2023-07-26T00:12:52.817" v="4" actId="14100"/>
        <pc:sldMkLst>
          <pc:docMk/>
          <pc:sldMk cId="1784264646" sldId="258"/>
        </pc:sldMkLst>
        <pc:picChg chg="mod">
          <ac:chgData name="Raphael De Silva" userId="S::rdesilva@anziif.com::744f0462-d925-49f3-988b-39d8bc916b25" providerId="AD" clId="Web-{98D4554F-1FCA-BA28-1652-80B3AB3D4655}" dt="2023-07-26T00:12:52.817" v="4" actId="14100"/>
          <ac:picMkLst>
            <pc:docMk/>
            <pc:sldMk cId="1784264646" sldId="258"/>
            <ac:picMk id="5" creationId="{35CCB84D-B84E-269B-4A7E-ED933E5A4270}"/>
          </ac:picMkLst>
        </pc:picChg>
      </pc:sldChg>
      <pc:sldChg chg="modSp">
        <pc:chgData name="Raphael De Silva" userId="S::rdesilva@anziif.com::744f0462-d925-49f3-988b-39d8bc916b25" providerId="AD" clId="Web-{98D4554F-1FCA-BA28-1652-80B3AB3D4655}" dt="2023-07-26T00:15:37.750" v="7" actId="14100"/>
        <pc:sldMkLst>
          <pc:docMk/>
          <pc:sldMk cId="3769350760" sldId="259"/>
        </pc:sldMkLst>
        <pc:spChg chg="mod">
          <ac:chgData name="Raphael De Silva" userId="S::rdesilva@anziif.com::744f0462-d925-49f3-988b-39d8bc916b25" providerId="AD" clId="Web-{98D4554F-1FCA-BA28-1652-80B3AB3D4655}" dt="2023-07-26T00:15:37.750" v="7" actId="14100"/>
          <ac:spMkLst>
            <pc:docMk/>
            <pc:sldMk cId="3769350760" sldId="259"/>
            <ac:spMk id="12" creationId="{E1B64AF4-D06E-D31F-B586-094F533B2E7F}"/>
          </ac:spMkLst>
        </pc:spChg>
      </pc:sldChg>
      <pc:sldChg chg="modSp">
        <pc:chgData name="Raphael De Silva" userId="S::rdesilva@anziif.com::744f0462-d925-49f3-988b-39d8bc916b25" providerId="AD" clId="Web-{98D4554F-1FCA-BA28-1652-80B3AB3D4655}" dt="2023-07-26T00:15:05.045" v="6" actId="14100"/>
        <pc:sldMkLst>
          <pc:docMk/>
          <pc:sldMk cId="471234744" sldId="261"/>
        </pc:sldMkLst>
        <pc:picChg chg="mod">
          <ac:chgData name="Raphael De Silva" userId="S::rdesilva@anziif.com::744f0462-d925-49f3-988b-39d8bc916b25" providerId="AD" clId="Web-{98D4554F-1FCA-BA28-1652-80B3AB3D4655}" dt="2023-07-26T00:15:05.045" v="6" actId="14100"/>
          <ac:picMkLst>
            <pc:docMk/>
            <pc:sldMk cId="471234744" sldId="261"/>
            <ac:picMk id="4" creationId="{8F92A9B4-9235-DEB9-76FE-53E54A01C9C8}"/>
          </ac:picMkLst>
        </pc:picChg>
      </pc:sldChg>
      <pc:sldChg chg="modSp">
        <pc:chgData name="Raphael De Silva" userId="S::rdesilva@anziif.com::744f0462-d925-49f3-988b-39d8bc916b25" providerId="AD" clId="Web-{98D4554F-1FCA-BA28-1652-80B3AB3D4655}" dt="2023-07-26T00:17:02.240" v="10" actId="14100"/>
        <pc:sldMkLst>
          <pc:docMk/>
          <pc:sldMk cId="1787288194" sldId="262"/>
        </pc:sldMkLst>
        <pc:picChg chg="mod">
          <ac:chgData name="Raphael De Silva" userId="S::rdesilva@anziif.com::744f0462-d925-49f3-988b-39d8bc916b25" providerId="AD" clId="Web-{98D4554F-1FCA-BA28-1652-80B3AB3D4655}" dt="2023-07-26T00:17:02.240" v="10" actId="14100"/>
          <ac:picMkLst>
            <pc:docMk/>
            <pc:sldMk cId="1787288194" sldId="262"/>
            <ac:picMk id="4" creationId="{FDE9FCCD-FF37-0634-E78B-0863D4B5813D}"/>
          </ac:picMkLst>
        </pc:picChg>
      </pc:sldChg>
      <pc:sldChg chg="modSp">
        <pc:chgData name="Raphael De Silva" userId="S::rdesilva@anziif.com::744f0462-d925-49f3-988b-39d8bc916b25" providerId="AD" clId="Web-{98D4554F-1FCA-BA28-1652-80B3AB3D4655}" dt="2023-07-26T00:17:25.195" v="11" actId="14100"/>
        <pc:sldMkLst>
          <pc:docMk/>
          <pc:sldMk cId="2079261318" sldId="273"/>
        </pc:sldMkLst>
        <pc:picChg chg="mod">
          <ac:chgData name="Raphael De Silva" userId="S::rdesilva@anziif.com::744f0462-d925-49f3-988b-39d8bc916b25" providerId="AD" clId="Web-{98D4554F-1FCA-BA28-1652-80B3AB3D4655}" dt="2023-07-26T00:17:25.195" v="11" actId="14100"/>
          <ac:picMkLst>
            <pc:docMk/>
            <pc:sldMk cId="2079261318" sldId="273"/>
            <ac:picMk id="5" creationId="{8254C1E7-EF08-A2F6-FF0A-BBB82520C144}"/>
          </ac:picMkLst>
        </pc:picChg>
      </pc:sldChg>
      <pc:sldChg chg="modSp">
        <pc:chgData name="Raphael De Silva" userId="S::rdesilva@anziif.com::744f0462-d925-49f3-988b-39d8bc916b25" providerId="AD" clId="Web-{98D4554F-1FCA-BA28-1652-80B3AB3D4655}" dt="2023-07-26T00:15:59.517" v="8" actId="14100"/>
        <pc:sldMkLst>
          <pc:docMk/>
          <pc:sldMk cId="2120811896" sldId="277"/>
        </pc:sldMkLst>
        <pc:picChg chg="mod">
          <ac:chgData name="Raphael De Silva" userId="S::rdesilva@anziif.com::744f0462-d925-49f3-988b-39d8bc916b25" providerId="AD" clId="Web-{98D4554F-1FCA-BA28-1652-80B3AB3D4655}" dt="2023-07-26T00:15:59.517" v="8" actId="14100"/>
          <ac:picMkLst>
            <pc:docMk/>
            <pc:sldMk cId="2120811896" sldId="277"/>
            <ac:picMk id="5" creationId="{7D2E2501-B358-1C21-BD11-7D6A171D490C}"/>
          </ac:picMkLst>
        </pc:picChg>
      </pc:sldChg>
      <pc:sldChg chg="modSp">
        <pc:chgData name="Raphael De Silva" userId="S::rdesilva@anziif.com::744f0462-d925-49f3-988b-39d8bc916b25" providerId="AD" clId="Web-{98D4554F-1FCA-BA28-1652-80B3AB3D4655}" dt="2023-07-26T00:17:56.181" v="12" actId="14100"/>
        <pc:sldMkLst>
          <pc:docMk/>
          <pc:sldMk cId="1133201207" sldId="305"/>
        </pc:sldMkLst>
        <pc:picChg chg="mod">
          <ac:chgData name="Raphael De Silva" userId="S::rdesilva@anziif.com::744f0462-d925-49f3-988b-39d8bc916b25" providerId="AD" clId="Web-{98D4554F-1FCA-BA28-1652-80B3AB3D4655}" dt="2023-07-26T00:17:56.181" v="12" actId="14100"/>
          <ac:picMkLst>
            <pc:docMk/>
            <pc:sldMk cId="1133201207" sldId="305"/>
            <ac:picMk id="6" creationId="{DD71015C-A1BB-8C1A-60F1-C9CE6F485F1A}"/>
          </ac:picMkLst>
        </pc:picChg>
      </pc:sldChg>
    </pc:docChg>
  </pc:docChgLst>
  <pc:docChgLst>
    <pc:chgData name="Raphael De Silva" userId="S::rdesilva@anziif.com::744f0462-d925-49f3-988b-39d8bc916b25" providerId="AD" clId="Web-{DC74349F-3CB7-B591-FED1-E0251F2AC0C0}"/>
    <pc:docChg chg="mod addSld delSld modSld sldOrd">
      <pc:chgData name="Raphael De Silva" userId="S::rdesilva@anziif.com::744f0462-d925-49f3-988b-39d8bc916b25" providerId="AD" clId="Web-{DC74349F-3CB7-B591-FED1-E0251F2AC0C0}" dt="2023-07-20T04:09:20.704" v="1854"/>
      <pc:docMkLst>
        <pc:docMk/>
      </pc:docMkLst>
      <pc:sldChg chg="addSp delSp modSp ord delCm modCm">
        <pc:chgData name="Raphael De Silva" userId="S::rdesilva@anziif.com::744f0462-d925-49f3-988b-39d8bc916b25" providerId="AD" clId="Web-{DC74349F-3CB7-B591-FED1-E0251F2AC0C0}" dt="2023-07-20T04:02:39.021" v="1848"/>
        <pc:sldMkLst>
          <pc:docMk/>
          <pc:sldMk cId="3769350760" sldId="259"/>
        </pc:sldMkLst>
        <pc:spChg chg="mod">
          <ac:chgData name="Raphael De Silva" userId="S::rdesilva@anziif.com::744f0462-d925-49f3-988b-39d8bc916b25" providerId="AD" clId="Web-{DC74349F-3CB7-B591-FED1-E0251F2AC0C0}" dt="2023-07-20T03:51:28.503" v="1830" actId="1076"/>
          <ac:spMkLst>
            <pc:docMk/>
            <pc:sldMk cId="3769350760" sldId="259"/>
            <ac:spMk id="3" creationId="{EA20956F-EFB3-D3BD-F504-116ADCD22FFA}"/>
          </ac:spMkLst>
        </pc:spChg>
        <pc:spChg chg="mod">
          <ac:chgData name="Raphael De Silva" userId="S::rdesilva@anziif.com::744f0462-d925-49f3-988b-39d8bc916b25" providerId="AD" clId="Web-{DC74349F-3CB7-B591-FED1-E0251F2AC0C0}" dt="2023-07-20T03:41:27.050" v="1808" actId="1076"/>
          <ac:spMkLst>
            <pc:docMk/>
            <pc:sldMk cId="3769350760" sldId="259"/>
            <ac:spMk id="4" creationId="{7BC79DE3-7172-FF3A-D834-C115E042A1E4}"/>
          </ac:spMkLst>
        </pc:spChg>
        <pc:spChg chg="mod">
          <ac:chgData name="Raphael De Silva" userId="S::rdesilva@anziif.com::744f0462-d925-49f3-988b-39d8bc916b25" providerId="AD" clId="Web-{DC74349F-3CB7-B591-FED1-E0251F2AC0C0}" dt="2023-07-20T02:36:55.651" v="344" actId="1076"/>
          <ac:spMkLst>
            <pc:docMk/>
            <pc:sldMk cId="3769350760" sldId="259"/>
            <ac:spMk id="7" creationId="{DA3906AF-5F7A-16FB-4F42-495396984CE1}"/>
          </ac:spMkLst>
        </pc:spChg>
        <pc:spChg chg="mod">
          <ac:chgData name="Raphael De Silva" userId="S::rdesilva@anziif.com::744f0462-d925-49f3-988b-39d8bc916b25" providerId="AD" clId="Web-{DC74349F-3CB7-B591-FED1-E0251F2AC0C0}" dt="2023-07-20T02:26:56.322" v="282"/>
          <ac:spMkLst>
            <pc:docMk/>
            <pc:sldMk cId="3769350760" sldId="259"/>
            <ac:spMk id="8" creationId="{B4B381B0-D441-E70B-D067-B736085B897F}"/>
          </ac:spMkLst>
        </pc:spChg>
        <pc:spChg chg="mod">
          <ac:chgData name="Raphael De Silva" userId="S::rdesilva@anziif.com::744f0462-d925-49f3-988b-39d8bc916b25" providerId="AD" clId="Web-{DC74349F-3CB7-B591-FED1-E0251F2AC0C0}" dt="2023-07-20T02:37:24.870" v="351" actId="20577"/>
          <ac:spMkLst>
            <pc:docMk/>
            <pc:sldMk cId="3769350760" sldId="259"/>
            <ac:spMk id="9" creationId="{6E2BD825-DB68-CC9F-FD94-07689B889E46}"/>
          </ac:spMkLst>
        </pc:spChg>
        <pc:spChg chg="mod">
          <ac:chgData name="Raphael De Silva" userId="S::rdesilva@anziif.com::744f0462-d925-49f3-988b-39d8bc916b25" providerId="AD" clId="Web-{DC74349F-3CB7-B591-FED1-E0251F2AC0C0}" dt="2023-07-20T03:46:38.136" v="1819" actId="1076"/>
          <ac:spMkLst>
            <pc:docMk/>
            <pc:sldMk cId="3769350760" sldId="259"/>
            <ac:spMk id="10" creationId="{7A8E2BA0-3C14-8960-5F45-D897413883A5}"/>
          </ac:spMkLst>
        </pc:spChg>
        <pc:spChg chg="mod">
          <ac:chgData name="Raphael De Silva" userId="S::rdesilva@anziif.com::744f0462-d925-49f3-988b-39d8bc916b25" providerId="AD" clId="Web-{DC74349F-3CB7-B591-FED1-E0251F2AC0C0}" dt="2023-07-20T02:18:28.075" v="188" actId="20577"/>
          <ac:spMkLst>
            <pc:docMk/>
            <pc:sldMk cId="3769350760" sldId="259"/>
            <ac:spMk id="11" creationId="{F549E87E-1FE4-7BE7-477C-B648334C6684}"/>
          </ac:spMkLst>
        </pc:spChg>
        <pc:spChg chg="mod">
          <ac:chgData name="Raphael De Silva" userId="S::rdesilva@anziif.com::744f0462-d925-49f3-988b-39d8bc916b25" providerId="AD" clId="Web-{DC74349F-3CB7-B591-FED1-E0251F2AC0C0}" dt="2023-07-20T03:51:37.941" v="1833" actId="1076"/>
          <ac:spMkLst>
            <pc:docMk/>
            <pc:sldMk cId="3769350760" sldId="259"/>
            <ac:spMk id="12" creationId="{E1B64AF4-D06E-D31F-B586-094F533B2E7F}"/>
          </ac:spMkLst>
        </pc:spChg>
        <pc:picChg chg="add mod">
          <ac:chgData name="Raphael De Silva" userId="S::rdesilva@anziif.com::744f0462-d925-49f3-988b-39d8bc916b25" providerId="AD" clId="Web-{DC74349F-3CB7-B591-FED1-E0251F2AC0C0}" dt="2023-07-20T03:41:30.300" v="1809" actId="1076"/>
          <ac:picMkLst>
            <pc:docMk/>
            <pc:sldMk cId="3769350760" sldId="259"/>
            <ac:picMk id="2" creationId="{5D7E77DD-A3F3-CFD5-60B2-26BFEA0EAAAC}"/>
          </ac:picMkLst>
        </pc:picChg>
        <pc:picChg chg="add mod">
          <ac:chgData name="Raphael De Silva" userId="S::rdesilva@anziif.com::744f0462-d925-49f3-988b-39d8bc916b25" providerId="AD" clId="Web-{DC74349F-3CB7-B591-FED1-E0251F2AC0C0}" dt="2023-07-20T03:51:37.113" v="1832" actId="1076"/>
          <ac:picMkLst>
            <pc:docMk/>
            <pc:sldMk cId="3769350760" sldId="259"/>
            <ac:picMk id="5" creationId="{060BE5A8-74E5-CE51-51EF-14201E6B28AA}"/>
          </ac:picMkLst>
        </pc:picChg>
        <pc:picChg chg="add del mod">
          <ac:chgData name="Raphael De Silva" userId="S::rdesilva@anziif.com::744f0462-d925-49f3-988b-39d8bc916b25" providerId="AD" clId="Web-{DC74349F-3CB7-B591-FED1-E0251F2AC0C0}" dt="2023-07-20T04:02:39.021" v="1848"/>
          <ac:picMkLst>
            <pc:docMk/>
            <pc:sldMk cId="3769350760" sldId="259"/>
            <ac:picMk id="13" creationId="{7CC618D8-7EBF-7395-E079-1E429EF530DB}"/>
          </ac:picMkLst>
        </pc:picChg>
        <pc:picChg chg="add del mod">
          <ac:chgData name="Raphael De Silva" userId="S::rdesilva@anziif.com::744f0462-d925-49f3-988b-39d8bc916b25" providerId="AD" clId="Web-{DC74349F-3CB7-B591-FED1-E0251F2AC0C0}" dt="2023-07-20T03:55:10.791" v="1836"/>
          <ac:picMkLst>
            <pc:docMk/>
            <pc:sldMk cId="3769350760" sldId="259"/>
            <ac:picMk id="14" creationId="{B78ED136-2FE0-1700-6469-FB211EC64166}"/>
          </ac:picMkLst>
        </pc:picChg>
        <pc:picChg chg="add mod">
          <ac:chgData name="Raphael De Silva" userId="S::rdesilva@anziif.com::744f0462-d925-49f3-988b-39d8bc916b25" providerId="AD" clId="Web-{DC74349F-3CB7-B591-FED1-E0251F2AC0C0}" dt="2023-07-20T04:01:08.441" v="1844" actId="1076"/>
          <ac:picMkLst>
            <pc:docMk/>
            <pc:sldMk cId="3769350760" sldId="259"/>
            <ac:picMk id="15" creationId="{709D663F-3EE3-0D37-3C9B-FAD8AB3B17C8}"/>
          </ac:picMkLst>
        </pc:picChg>
        <pc:picChg chg="add del mod">
          <ac:chgData name="Raphael De Silva" userId="S::rdesilva@anziif.com::744f0462-d925-49f3-988b-39d8bc916b25" providerId="AD" clId="Web-{DC74349F-3CB7-B591-FED1-E0251F2AC0C0}" dt="2023-07-20T04:01:03.425" v="1843"/>
          <ac:picMkLst>
            <pc:docMk/>
            <pc:sldMk cId="3769350760" sldId="259"/>
            <ac:picMk id="16" creationId="{DD145B16-9627-B3B4-DD39-36D806CFD840}"/>
          </ac:picMkLst>
        </pc:picChg>
        <pc:picChg chg="mod">
          <ac:chgData name="Raphael De Silva" userId="S::rdesilva@anziif.com::744f0462-d925-49f3-988b-39d8bc916b25" providerId="AD" clId="Web-{DC74349F-3CB7-B591-FED1-E0251F2AC0C0}" dt="2023-07-20T03:50:57.643" v="1828" actId="1076"/>
          <ac:picMkLst>
            <pc:docMk/>
            <pc:sldMk cId="3769350760" sldId="259"/>
            <ac:picMk id="3074" creationId="{94B4EDCE-1763-052A-94D9-CFECF75940BB}"/>
          </ac:picMkLst>
        </pc:picChg>
        <pc:picChg chg="del">
          <ac:chgData name="Raphael De Silva" userId="S::rdesilva@anziif.com::744f0462-d925-49f3-988b-39d8bc916b25" providerId="AD" clId="Web-{DC74349F-3CB7-B591-FED1-E0251F2AC0C0}" dt="2023-07-20T04:00:58.644" v="1842"/>
          <ac:picMkLst>
            <pc:docMk/>
            <pc:sldMk cId="3769350760" sldId="259"/>
            <ac:picMk id="3080" creationId="{5E586771-D2D1-4E68-43CA-713F0D9D92D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aphael De Silva" userId="S::rdesilva@anziif.com::744f0462-d925-49f3-988b-39d8bc916b25" providerId="AD" clId="Web-{DC74349F-3CB7-B591-FED1-E0251F2AC0C0}" dt="2023-07-20T04:02:35.818" v="1847"/>
              <pc2:cmMkLst xmlns:pc2="http://schemas.microsoft.com/office/powerpoint/2019/9/main/command">
                <pc:docMk/>
                <pc:sldMk cId="3769350760" sldId="259"/>
                <pc2:cmMk id="{03CD099B-18BC-4757-8823-2508640968C3}"/>
              </pc2:cmMkLst>
              <pc226:cmRplyChg chg="add">
                <pc226:chgData name="Raphael De Silva" userId="S::rdesilva@anziif.com::744f0462-d925-49f3-988b-39d8bc916b25" providerId="AD" clId="Web-{DC74349F-3CB7-B591-FED1-E0251F2AC0C0}" dt="2023-07-20T02:32:42.550" v="291"/>
                <pc2:cmRplyMkLst xmlns:pc2="http://schemas.microsoft.com/office/powerpoint/2019/9/main/command">
                  <pc:docMk/>
                  <pc:sldMk cId="3769350760" sldId="259"/>
                  <pc2:cmMk id="{03CD099B-18BC-4757-8823-2508640968C3}"/>
                  <pc2:cmRplyMk id="{416F81E0-400D-4625-B478-B137913647A2}"/>
                </pc2:cmRplyMkLst>
              </pc226:cmRplyChg>
            </pc226:cmChg>
          </p:ext>
        </pc:extLst>
      </pc:sldChg>
      <pc:sldChg chg="ord">
        <pc:chgData name="Raphael De Silva" userId="S::rdesilva@anziif.com::744f0462-d925-49f3-988b-39d8bc916b25" providerId="AD" clId="Web-{DC74349F-3CB7-B591-FED1-E0251F2AC0C0}" dt="2023-07-20T03:11:21.143" v="1494"/>
        <pc:sldMkLst>
          <pc:docMk/>
          <pc:sldMk cId="2120811896" sldId="277"/>
        </pc:sldMkLst>
      </pc:sldChg>
      <pc:sldChg chg="delCm">
        <pc:chgData name="Raphael De Silva" userId="S::rdesilva@anziif.com::744f0462-d925-49f3-988b-39d8bc916b25" providerId="AD" clId="Web-{DC74349F-3CB7-B591-FED1-E0251F2AC0C0}" dt="2023-07-20T04:09:20.704" v="1854"/>
        <pc:sldMkLst>
          <pc:docMk/>
          <pc:sldMk cId="2113767832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aphael De Silva" userId="S::rdesilva@anziif.com::744f0462-d925-49f3-988b-39d8bc916b25" providerId="AD" clId="Web-{DC74349F-3CB7-B591-FED1-E0251F2AC0C0}" dt="2023-07-20T04:09:20.704" v="1854"/>
              <pc2:cmMkLst xmlns:pc2="http://schemas.microsoft.com/office/powerpoint/2019/9/main/command">
                <pc:docMk/>
                <pc:sldMk cId="2113767832" sldId="300"/>
                <pc2:cmMk id="{AC2F8C9D-8C7D-461F-8DB2-1A7B9A983E96}"/>
              </pc2:cmMkLst>
            </pc226:cmChg>
          </p:ext>
        </pc:extLst>
      </pc:sldChg>
      <pc:sldChg chg="modSp">
        <pc:chgData name="Raphael De Silva" userId="S::rdesilva@anziif.com::744f0462-d925-49f3-988b-39d8bc916b25" providerId="AD" clId="Web-{DC74349F-3CB7-B591-FED1-E0251F2AC0C0}" dt="2023-07-20T04:05:50.776" v="1853" actId="20577"/>
        <pc:sldMkLst>
          <pc:docMk/>
          <pc:sldMk cId="981764881" sldId="301"/>
        </pc:sldMkLst>
        <pc:spChg chg="mod">
          <ac:chgData name="Raphael De Silva" userId="S::rdesilva@anziif.com::744f0462-d925-49f3-988b-39d8bc916b25" providerId="AD" clId="Web-{DC74349F-3CB7-B591-FED1-E0251F2AC0C0}" dt="2023-07-20T04:05:50.776" v="1853" actId="20577"/>
          <ac:spMkLst>
            <pc:docMk/>
            <pc:sldMk cId="981764881" sldId="301"/>
            <ac:spMk id="2" creationId="{79E260EA-BAEB-9D41-689A-9E01C24F4135}"/>
          </ac:spMkLst>
        </pc:spChg>
      </pc:sldChg>
      <pc:sldChg chg="addSp delSp modSp del ord">
        <pc:chgData name="Raphael De Silva" userId="S::rdesilva@anziif.com::744f0462-d925-49f3-988b-39d8bc916b25" providerId="AD" clId="Web-{DC74349F-3CB7-B591-FED1-E0251F2AC0C0}" dt="2023-07-20T04:01:27.879" v="1846"/>
        <pc:sldMkLst>
          <pc:docMk/>
          <pc:sldMk cId="1200446857" sldId="302"/>
        </pc:sldMkLst>
        <pc:spChg chg="add mod">
          <ac:chgData name="Raphael De Silva" userId="S::rdesilva@anziif.com::744f0462-d925-49f3-988b-39d8bc916b25" providerId="AD" clId="Web-{DC74349F-3CB7-B591-FED1-E0251F2AC0C0}" dt="2023-07-20T03:23:19.724" v="1769" actId="1076"/>
          <ac:spMkLst>
            <pc:docMk/>
            <pc:sldMk cId="1200446857" sldId="302"/>
            <ac:spMk id="3" creationId="{C465B2CA-A288-C7B9-625A-ACC0E62F1A9E}"/>
          </ac:spMkLst>
        </pc:spChg>
        <pc:spChg chg="add mod">
          <ac:chgData name="Raphael De Silva" userId="S::rdesilva@anziif.com::744f0462-d925-49f3-988b-39d8bc916b25" providerId="AD" clId="Web-{DC74349F-3CB7-B591-FED1-E0251F2AC0C0}" dt="2023-07-20T02:55:37.165" v="1287" actId="20577"/>
          <ac:spMkLst>
            <pc:docMk/>
            <pc:sldMk cId="1200446857" sldId="302"/>
            <ac:spMk id="4" creationId="{3690BE94-8280-CC99-355B-2643647C9D81}"/>
          </ac:spMkLst>
        </pc:spChg>
        <pc:spChg chg="add mod">
          <ac:chgData name="Raphael De Silva" userId="S::rdesilva@anziif.com::744f0462-d925-49f3-988b-39d8bc916b25" providerId="AD" clId="Web-{DC74349F-3CB7-B591-FED1-E0251F2AC0C0}" dt="2023-07-20T03:18:26.810" v="1582" actId="20577"/>
          <ac:spMkLst>
            <pc:docMk/>
            <pc:sldMk cId="1200446857" sldId="302"/>
            <ac:spMk id="5" creationId="{173C1689-2A57-CAA8-BBFE-363E4FB76F4A}"/>
          </ac:spMkLst>
        </pc:spChg>
        <pc:spChg chg="mod">
          <ac:chgData name="Raphael De Silva" userId="S::rdesilva@anziif.com::744f0462-d925-49f3-988b-39d8bc916b25" providerId="AD" clId="Web-{DC74349F-3CB7-B591-FED1-E0251F2AC0C0}" dt="2023-07-20T02:46:27.353" v="844" actId="20577"/>
          <ac:spMkLst>
            <pc:docMk/>
            <pc:sldMk cId="1200446857" sldId="302"/>
            <ac:spMk id="6" creationId="{1677EC68-7F3B-ED3A-DACD-E69597293C15}"/>
          </ac:spMkLst>
        </pc:spChg>
        <pc:spChg chg="add mod">
          <ac:chgData name="Raphael De Silva" userId="S::rdesilva@anziif.com::744f0462-d925-49f3-988b-39d8bc916b25" providerId="AD" clId="Web-{DC74349F-3CB7-B591-FED1-E0251F2AC0C0}" dt="2023-07-20T03:19:06.218" v="1618" actId="20577"/>
          <ac:spMkLst>
            <pc:docMk/>
            <pc:sldMk cId="1200446857" sldId="302"/>
            <ac:spMk id="7" creationId="{C4C3A089-BCB1-A51F-23F2-D0A8C11F1365}"/>
          </ac:spMkLst>
        </pc:spChg>
        <pc:spChg chg="del mod">
          <ac:chgData name="Raphael De Silva" userId="S::rdesilva@anziif.com::744f0462-d925-49f3-988b-39d8bc916b25" providerId="AD" clId="Web-{DC74349F-3CB7-B591-FED1-E0251F2AC0C0}" dt="2023-07-20T03:01:54.143" v="1463"/>
          <ac:spMkLst>
            <pc:docMk/>
            <pc:sldMk cId="1200446857" sldId="302"/>
            <ac:spMk id="11" creationId="{F549E87E-1FE4-7BE7-477C-B648334C6684}"/>
          </ac:spMkLst>
        </pc:spChg>
        <pc:picChg chg="add del mod">
          <ac:chgData name="Raphael De Silva" userId="S::rdesilva@anziif.com::744f0462-d925-49f3-988b-39d8bc916b25" providerId="AD" clId="Web-{DC74349F-3CB7-B591-FED1-E0251F2AC0C0}" dt="2023-07-20T03:11:37.862" v="1495"/>
          <ac:picMkLst>
            <pc:docMk/>
            <pc:sldMk cId="1200446857" sldId="302"/>
            <ac:picMk id="8" creationId="{2C580A2E-449A-6C93-6011-D51766010526}"/>
          </ac:picMkLst>
        </pc:picChg>
        <pc:picChg chg="add mod">
          <ac:chgData name="Raphael De Silva" userId="S::rdesilva@anziif.com::744f0462-d925-49f3-988b-39d8bc916b25" providerId="AD" clId="Web-{DC74349F-3CB7-B591-FED1-E0251F2AC0C0}" dt="2023-07-20T03:06:48.979" v="1488" actId="14100"/>
          <ac:picMkLst>
            <pc:docMk/>
            <pc:sldMk cId="1200446857" sldId="302"/>
            <ac:picMk id="9" creationId="{4A5A3544-5DE5-1B6A-228B-34CB290F7B9D}"/>
          </ac:picMkLst>
        </pc:picChg>
        <pc:picChg chg="add mod">
          <ac:chgData name="Raphael De Silva" userId="S::rdesilva@anziif.com::744f0462-d925-49f3-988b-39d8bc916b25" providerId="AD" clId="Web-{DC74349F-3CB7-B591-FED1-E0251F2AC0C0}" dt="2023-07-20T03:10:34.595" v="1492" actId="1076"/>
          <ac:picMkLst>
            <pc:docMk/>
            <pc:sldMk cId="1200446857" sldId="302"/>
            <ac:picMk id="10" creationId="{560ACA63-50E0-E77E-7197-91F38BB32720}"/>
          </ac:picMkLst>
        </pc:picChg>
      </pc:sldChg>
      <pc:sldChg chg="addSp delSp modSp add del ord replId">
        <pc:chgData name="Raphael De Silva" userId="S::rdesilva@anziif.com::744f0462-d925-49f3-988b-39d8bc916b25" providerId="AD" clId="Web-{DC74349F-3CB7-B591-FED1-E0251F2AC0C0}" dt="2023-07-20T04:01:27.863" v="1845"/>
        <pc:sldMkLst>
          <pc:docMk/>
          <pc:sldMk cId="883879885" sldId="307"/>
        </pc:sldMkLst>
        <pc:spChg chg="del mod">
          <ac:chgData name="Raphael De Silva" userId="S::rdesilva@anziif.com::744f0462-d925-49f3-988b-39d8bc916b25" providerId="AD" clId="Web-{DC74349F-3CB7-B591-FED1-E0251F2AC0C0}" dt="2023-07-20T03:23:02.068" v="1734"/>
          <ac:spMkLst>
            <pc:docMk/>
            <pc:sldMk cId="883879885" sldId="307"/>
            <ac:spMk id="3" creationId="{C465B2CA-A288-C7B9-625A-ACC0E62F1A9E}"/>
          </ac:spMkLst>
        </pc:spChg>
        <pc:spChg chg="del">
          <ac:chgData name="Raphael De Silva" userId="S::rdesilva@anziif.com::744f0462-d925-49f3-988b-39d8bc916b25" providerId="AD" clId="Web-{DC74349F-3CB7-B591-FED1-E0251F2AC0C0}" dt="2023-07-20T02:56:59.354" v="1329"/>
          <ac:spMkLst>
            <pc:docMk/>
            <pc:sldMk cId="883879885" sldId="307"/>
            <ac:spMk id="4" creationId="{3690BE94-8280-CC99-355B-2643647C9D81}"/>
          </ac:spMkLst>
        </pc:spChg>
        <pc:spChg chg="del mod">
          <ac:chgData name="Raphael De Silva" userId="S::rdesilva@anziif.com::744f0462-d925-49f3-988b-39d8bc916b25" providerId="AD" clId="Web-{DC74349F-3CB7-B591-FED1-E0251F2AC0C0}" dt="2023-07-20T02:59:03.609" v="1391"/>
          <ac:spMkLst>
            <pc:docMk/>
            <pc:sldMk cId="883879885" sldId="307"/>
            <ac:spMk id="5" creationId="{173C1689-2A57-CAA8-BBFE-363E4FB76F4A}"/>
          </ac:spMkLst>
        </pc:spChg>
        <pc:spChg chg="mod">
          <ac:chgData name="Raphael De Silva" userId="S::rdesilva@anziif.com::744f0462-d925-49f3-988b-39d8bc916b25" providerId="AD" clId="Web-{DC74349F-3CB7-B591-FED1-E0251F2AC0C0}" dt="2023-07-20T02:56:57.261" v="1328" actId="20577"/>
          <ac:spMkLst>
            <pc:docMk/>
            <pc:sldMk cId="883879885" sldId="307"/>
            <ac:spMk id="6" creationId="{1677EC68-7F3B-ED3A-DACD-E69597293C15}"/>
          </ac:spMkLst>
        </pc:spChg>
        <pc:spChg chg="add mod">
          <ac:chgData name="Raphael De Silva" userId="S::rdesilva@anziif.com::744f0462-d925-49f3-988b-39d8bc916b25" providerId="AD" clId="Web-{DC74349F-3CB7-B591-FED1-E0251F2AC0C0}" dt="2023-07-20T03:20:03.125" v="1655" actId="20577"/>
          <ac:spMkLst>
            <pc:docMk/>
            <pc:sldMk cId="883879885" sldId="307"/>
            <ac:spMk id="8" creationId="{77351493-C5F8-7296-938E-275F9E93F0A3}"/>
          </ac:spMkLst>
        </pc:spChg>
        <pc:spChg chg="add mod">
          <ac:chgData name="Raphael De Silva" userId="S::rdesilva@anziif.com::744f0462-d925-49f3-988b-39d8bc916b25" providerId="AD" clId="Web-{DC74349F-3CB7-B591-FED1-E0251F2AC0C0}" dt="2023-07-20T03:20:59.971" v="1693" actId="20577"/>
          <ac:spMkLst>
            <pc:docMk/>
            <pc:sldMk cId="883879885" sldId="307"/>
            <ac:spMk id="9" creationId="{C23777AE-8A9C-2335-0B77-0457F5B90608}"/>
          </ac:spMkLst>
        </pc:spChg>
        <pc:spChg chg="add mod">
          <ac:chgData name="Raphael De Silva" userId="S::rdesilva@anziif.com::744f0462-d925-49f3-988b-39d8bc916b25" providerId="AD" clId="Web-{DC74349F-3CB7-B591-FED1-E0251F2AC0C0}" dt="2023-07-20T03:22:59.599" v="1732" actId="20577"/>
          <ac:spMkLst>
            <pc:docMk/>
            <pc:sldMk cId="883879885" sldId="307"/>
            <ac:spMk id="10" creationId="{DE3518C5-9C43-E761-7595-28A91E100260}"/>
          </ac:spMkLst>
        </pc:spChg>
        <pc:spChg chg="del mod">
          <ac:chgData name="Raphael De Silva" userId="S::rdesilva@anziif.com::744f0462-d925-49f3-988b-39d8bc916b25" providerId="AD" clId="Web-{DC74349F-3CB7-B591-FED1-E0251F2AC0C0}" dt="2023-07-20T03:01:38.549" v="1457"/>
          <ac:spMkLst>
            <pc:docMk/>
            <pc:sldMk cId="883879885" sldId="307"/>
            <ac:spMk id="11" creationId="{F549E87E-1FE4-7BE7-477C-B648334C6684}"/>
          </ac:spMkLst>
        </pc:spChg>
      </pc:sldChg>
      <pc:sldChg chg="addSp delSp modSp">
        <pc:chgData name="Raphael De Silva" userId="S::rdesilva@anziif.com::744f0462-d925-49f3-988b-39d8bc916b25" providerId="AD" clId="Web-{DC74349F-3CB7-B591-FED1-E0251F2AC0C0}" dt="2023-07-20T03:49:26.938" v="1827" actId="1076"/>
        <pc:sldMkLst>
          <pc:docMk/>
          <pc:sldMk cId="2991145519" sldId="308"/>
        </pc:sldMkLst>
        <pc:spChg chg="mod">
          <ac:chgData name="Raphael De Silva" userId="S::rdesilva@anziif.com::744f0462-d925-49f3-988b-39d8bc916b25" providerId="AD" clId="Web-{DC74349F-3CB7-B591-FED1-E0251F2AC0C0}" dt="2023-07-20T03:31:52.066" v="1771" actId="20577"/>
          <ac:spMkLst>
            <pc:docMk/>
            <pc:sldMk cId="2991145519" sldId="308"/>
            <ac:spMk id="3" creationId="{EA20956F-EFB3-D3BD-F504-116ADCD22FFA}"/>
          </ac:spMkLst>
        </pc:spChg>
        <pc:spChg chg="del">
          <ac:chgData name="Raphael De Silva" userId="S::rdesilva@anziif.com::744f0462-d925-49f3-988b-39d8bc916b25" providerId="AD" clId="Web-{DC74349F-3CB7-B591-FED1-E0251F2AC0C0}" dt="2023-07-20T03:31:52.675" v="1772"/>
          <ac:spMkLst>
            <pc:docMk/>
            <pc:sldMk cId="2991145519" sldId="308"/>
            <ac:spMk id="4" creationId="{7BC79DE3-7172-FF3A-D834-C115E042A1E4}"/>
          </ac:spMkLst>
        </pc:spChg>
        <pc:spChg chg="mod">
          <ac:chgData name="Raphael De Silva" userId="S::rdesilva@anziif.com::744f0462-d925-49f3-988b-39d8bc916b25" providerId="AD" clId="Web-{DC74349F-3CB7-B591-FED1-E0251F2AC0C0}" dt="2023-07-20T03:49:15.406" v="1825" actId="1076"/>
          <ac:spMkLst>
            <pc:docMk/>
            <pc:sldMk cId="2991145519" sldId="308"/>
            <ac:spMk id="8" creationId="{B4B381B0-D441-E70B-D067-B736085B897F}"/>
          </ac:spMkLst>
        </pc:spChg>
        <pc:picChg chg="add mod">
          <ac:chgData name="Raphael De Silva" userId="S::rdesilva@anziif.com::744f0462-d925-49f3-988b-39d8bc916b25" providerId="AD" clId="Web-{DC74349F-3CB7-B591-FED1-E0251F2AC0C0}" dt="2023-07-20T03:49:26.938" v="1827" actId="1076"/>
          <ac:picMkLst>
            <pc:docMk/>
            <pc:sldMk cId="2991145519" sldId="308"/>
            <ac:picMk id="2" creationId="{45BDE90A-2D2B-1003-62C3-619C38F24A41}"/>
          </ac:picMkLst>
        </pc:picChg>
      </pc:sldChg>
    </pc:docChg>
  </pc:docChgLst>
  <pc:docChgLst>
    <pc:chgData name="Raphael De Silva" userId="S::rdesilva@anziif.com::744f0462-d925-49f3-988b-39d8bc916b25" providerId="AD" clId="Web-{6AD3B7A4-CAB3-4D49-6323-8C5C9AB3AE43}"/>
    <pc:docChg chg="modSld sldOrd">
      <pc:chgData name="Raphael De Silva" userId="S::rdesilva@anziif.com::744f0462-d925-49f3-988b-39d8bc916b25" providerId="AD" clId="Web-{6AD3B7A4-CAB3-4D49-6323-8C5C9AB3AE43}" dt="2023-07-20T01:08:48.334" v="1349" actId="1076"/>
      <pc:docMkLst>
        <pc:docMk/>
      </pc:docMkLst>
      <pc:sldChg chg="addSp delSp modSp">
        <pc:chgData name="Raphael De Silva" userId="S::rdesilva@anziif.com::744f0462-d925-49f3-988b-39d8bc916b25" providerId="AD" clId="Web-{6AD3B7A4-CAB3-4D49-6323-8C5C9AB3AE43}" dt="2023-07-20T01:08:48.334" v="1349" actId="1076"/>
        <pc:sldMkLst>
          <pc:docMk/>
          <pc:sldMk cId="3769350760" sldId="259"/>
        </pc:sldMkLst>
        <pc:spChg chg="add mod">
          <ac:chgData name="Raphael De Silva" userId="S::rdesilva@anziif.com::744f0462-d925-49f3-988b-39d8bc916b25" providerId="AD" clId="Web-{6AD3B7A4-CAB3-4D49-6323-8C5C9AB3AE43}" dt="2023-07-20T00:43:25.890" v="988" actId="20577"/>
          <ac:spMkLst>
            <pc:docMk/>
            <pc:sldMk cId="3769350760" sldId="259"/>
            <ac:spMk id="3" creationId="{EA20956F-EFB3-D3BD-F504-116ADCD22FFA}"/>
          </ac:spMkLst>
        </pc:spChg>
        <pc:spChg chg="add mod">
          <ac:chgData name="Raphael De Silva" userId="S::rdesilva@anziif.com::744f0462-d925-49f3-988b-39d8bc916b25" providerId="AD" clId="Web-{6AD3B7A4-CAB3-4D49-6323-8C5C9AB3AE43}" dt="2023-07-20T01:07:50.893" v="1253" actId="20577"/>
          <ac:spMkLst>
            <pc:docMk/>
            <pc:sldMk cId="3769350760" sldId="259"/>
            <ac:spMk id="4" creationId="{7BC79DE3-7172-FF3A-D834-C115E042A1E4}"/>
          </ac:spMkLst>
        </pc:spChg>
        <pc:spChg chg="add mod">
          <ac:chgData name="Raphael De Silva" userId="S::rdesilva@anziif.com::744f0462-d925-49f3-988b-39d8bc916b25" providerId="AD" clId="Web-{6AD3B7A4-CAB3-4D49-6323-8C5C9AB3AE43}" dt="2023-07-20T00:43:52.751" v="1010" actId="20577"/>
          <ac:spMkLst>
            <pc:docMk/>
            <pc:sldMk cId="3769350760" sldId="259"/>
            <ac:spMk id="7" creationId="{DA3906AF-5F7A-16FB-4F42-495396984CE1}"/>
          </ac:spMkLst>
        </pc:spChg>
        <pc:spChg chg="add mod">
          <ac:chgData name="Raphael De Silva" userId="S::rdesilva@anziif.com::744f0462-d925-49f3-988b-39d8bc916b25" providerId="AD" clId="Web-{6AD3B7A4-CAB3-4D49-6323-8C5C9AB3AE43}" dt="2023-07-20T00:50:05.046" v="1251" actId="20577"/>
          <ac:spMkLst>
            <pc:docMk/>
            <pc:sldMk cId="3769350760" sldId="259"/>
            <ac:spMk id="8" creationId="{B4B381B0-D441-E70B-D067-B736085B897F}"/>
          </ac:spMkLst>
        </pc:spChg>
        <pc:spChg chg="add mod">
          <ac:chgData name="Raphael De Silva" userId="S::rdesilva@anziif.com::744f0462-d925-49f3-988b-39d8bc916b25" providerId="AD" clId="Web-{6AD3B7A4-CAB3-4D49-6323-8C5C9AB3AE43}" dt="2023-07-20T01:08:48.334" v="1349" actId="1076"/>
          <ac:spMkLst>
            <pc:docMk/>
            <pc:sldMk cId="3769350760" sldId="259"/>
            <ac:spMk id="9" creationId="{6E2BD825-DB68-CC9F-FD94-07689B889E46}"/>
          </ac:spMkLst>
        </pc:spChg>
        <pc:spChg chg="add mod">
          <ac:chgData name="Raphael De Silva" userId="S::rdesilva@anziif.com::744f0462-d925-49f3-988b-39d8bc916b25" providerId="AD" clId="Web-{6AD3B7A4-CAB3-4D49-6323-8C5C9AB3AE43}" dt="2023-07-20T00:49:59.749" v="1250" actId="20577"/>
          <ac:spMkLst>
            <pc:docMk/>
            <pc:sldMk cId="3769350760" sldId="259"/>
            <ac:spMk id="10" creationId="{7A8E2BA0-3C14-8960-5F45-D897413883A5}"/>
          </ac:spMkLst>
        </pc:spChg>
        <pc:spChg chg="mod">
          <ac:chgData name="Raphael De Silva" userId="S::rdesilva@anziif.com::744f0462-d925-49f3-988b-39d8bc916b25" providerId="AD" clId="Web-{6AD3B7A4-CAB3-4D49-6323-8C5C9AB3AE43}" dt="2023-07-20T00:44:16.002" v="1025" actId="1076"/>
          <ac:spMkLst>
            <pc:docMk/>
            <pc:sldMk cId="3769350760" sldId="259"/>
            <ac:spMk id="11" creationId="{F549E87E-1FE4-7BE7-477C-B648334C6684}"/>
          </ac:spMkLst>
        </pc:spChg>
        <pc:picChg chg="del">
          <ac:chgData name="Raphael De Silva" userId="S::rdesilva@anziif.com::744f0462-d925-49f3-988b-39d8bc916b25" providerId="AD" clId="Web-{6AD3B7A4-CAB3-4D49-6323-8C5C9AB3AE43}" dt="2023-07-20T00:28:16.294" v="255"/>
          <ac:picMkLst>
            <pc:docMk/>
            <pc:sldMk cId="3769350760" sldId="259"/>
            <ac:picMk id="5" creationId="{F3D94A8A-57FE-9D4D-D04F-278CFFA9C621}"/>
          </ac:picMkLst>
        </pc:picChg>
      </pc:sldChg>
      <pc:sldChg chg="modSp ord">
        <pc:chgData name="Raphael De Silva" userId="S::rdesilva@anziif.com::744f0462-d925-49f3-988b-39d8bc916b25" providerId="AD" clId="Web-{6AD3B7A4-CAB3-4D49-6323-8C5C9AB3AE43}" dt="2023-07-20T00:23:15.315" v="106"/>
        <pc:sldMkLst>
          <pc:docMk/>
          <pc:sldMk cId="790273525" sldId="298"/>
        </pc:sldMkLst>
        <pc:spChg chg="mod">
          <ac:chgData name="Raphael De Silva" userId="S::rdesilva@anziif.com::744f0462-d925-49f3-988b-39d8bc916b25" providerId="AD" clId="Web-{6AD3B7A4-CAB3-4D49-6323-8C5C9AB3AE43}" dt="2023-07-18T02:09:13.968" v="78" actId="1076"/>
          <ac:spMkLst>
            <pc:docMk/>
            <pc:sldMk cId="790273525" sldId="298"/>
            <ac:spMk id="6" creationId="{4F615556-AC7E-5F3C-9042-A9CC8FF34A05}"/>
          </ac:spMkLst>
        </pc:spChg>
      </pc:sldChg>
      <pc:sldChg chg="addSp delSp modSp">
        <pc:chgData name="Raphael De Silva" userId="S::rdesilva@anziif.com::744f0462-d925-49f3-988b-39d8bc916b25" providerId="AD" clId="Web-{6AD3B7A4-CAB3-4D49-6323-8C5C9AB3AE43}" dt="2023-07-20T00:23:07.783" v="105" actId="1076"/>
        <pc:sldMkLst>
          <pc:docMk/>
          <pc:sldMk cId="2113767832" sldId="300"/>
        </pc:sldMkLst>
        <pc:picChg chg="add mod">
          <ac:chgData name="Raphael De Silva" userId="S::rdesilva@anziif.com::744f0462-d925-49f3-988b-39d8bc916b25" providerId="AD" clId="Web-{6AD3B7A4-CAB3-4D49-6323-8C5C9AB3AE43}" dt="2023-07-20T00:23:07.783" v="105" actId="1076"/>
          <ac:picMkLst>
            <pc:docMk/>
            <pc:sldMk cId="2113767832" sldId="300"/>
            <ac:picMk id="3" creationId="{67FA14AE-6085-39B4-173C-C478B62BB650}"/>
          </ac:picMkLst>
        </pc:picChg>
        <pc:picChg chg="del">
          <ac:chgData name="Raphael De Silva" userId="S::rdesilva@anziif.com::744f0462-d925-49f3-988b-39d8bc916b25" providerId="AD" clId="Web-{6AD3B7A4-CAB3-4D49-6323-8C5C9AB3AE43}" dt="2023-07-20T00:22:57.267" v="103"/>
          <ac:picMkLst>
            <pc:docMk/>
            <pc:sldMk cId="2113767832" sldId="300"/>
            <ac:picMk id="4" creationId="{604AB697-D796-6E71-AC26-820D90865F7B}"/>
          </ac:picMkLst>
        </pc:picChg>
      </pc:sldChg>
      <pc:sldChg chg="modSp">
        <pc:chgData name="Raphael De Silva" userId="S::rdesilva@anziif.com::744f0462-d925-49f3-988b-39d8bc916b25" providerId="AD" clId="Web-{6AD3B7A4-CAB3-4D49-6323-8C5C9AB3AE43}" dt="2023-07-18T02:04:54.443" v="76" actId="20577"/>
        <pc:sldMkLst>
          <pc:docMk/>
          <pc:sldMk cId="1200446857" sldId="302"/>
        </pc:sldMkLst>
        <pc:spChg chg="mod">
          <ac:chgData name="Raphael De Silva" userId="S::rdesilva@anziif.com::744f0462-d925-49f3-988b-39d8bc916b25" providerId="AD" clId="Web-{6AD3B7A4-CAB3-4D49-6323-8C5C9AB3AE43}" dt="2023-07-18T02:04:54.443" v="76" actId="20577"/>
          <ac:spMkLst>
            <pc:docMk/>
            <pc:sldMk cId="1200446857" sldId="302"/>
            <ac:spMk id="11" creationId="{F549E87E-1FE4-7BE7-477C-B648334C6684}"/>
          </ac:spMkLst>
        </pc:spChg>
      </pc:sldChg>
      <pc:sldChg chg="addSp delSp modSp">
        <pc:chgData name="Raphael De Silva" userId="S::rdesilva@anziif.com::744f0462-d925-49f3-988b-39d8bc916b25" providerId="AD" clId="Web-{6AD3B7A4-CAB3-4D49-6323-8C5C9AB3AE43}" dt="2023-07-18T02:24:47.192" v="99" actId="20577"/>
        <pc:sldMkLst>
          <pc:docMk/>
          <pc:sldMk cId="3998093900" sldId="306"/>
        </pc:sldMkLst>
        <pc:spChg chg="add mod">
          <ac:chgData name="Raphael De Silva" userId="S::rdesilva@anziif.com::744f0462-d925-49f3-988b-39d8bc916b25" providerId="AD" clId="Web-{6AD3B7A4-CAB3-4D49-6323-8C5C9AB3AE43}" dt="2023-07-18T02:24:47.192" v="99" actId="20577"/>
          <ac:spMkLst>
            <pc:docMk/>
            <pc:sldMk cId="3998093900" sldId="306"/>
            <ac:spMk id="6" creationId="{EC75AAE3-F283-0A2F-3E91-CAF48A579643}"/>
          </ac:spMkLst>
        </pc:spChg>
        <pc:picChg chg="add del mod">
          <ac:chgData name="Raphael De Silva" userId="S::rdesilva@anziif.com::744f0462-d925-49f3-988b-39d8bc916b25" providerId="AD" clId="Web-{6AD3B7A4-CAB3-4D49-6323-8C5C9AB3AE43}" dt="2023-07-18T02:23:38.955" v="85"/>
          <ac:picMkLst>
            <pc:docMk/>
            <pc:sldMk cId="3998093900" sldId="306"/>
            <ac:picMk id="2" creationId="{D852E264-467F-5BD4-2CCC-D69C1BCA1598}"/>
          </ac:picMkLst>
        </pc:picChg>
        <pc:picChg chg="add del mod">
          <ac:chgData name="Raphael De Silva" userId="S::rdesilva@anziif.com::744f0462-d925-49f3-988b-39d8bc916b25" providerId="AD" clId="Web-{6AD3B7A4-CAB3-4D49-6323-8C5C9AB3AE43}" dt="2023-07-18T02:24:05.534" v="91"/>
          <ac:picMkLst>
            <pc:docMk/>
            <pc:sldMk cId="3998093900" sldId="306"/>
            <ac:picMk id="3" creationId="{CEDDDFE0-CA55-F77F-0995-9CB3EF0CC96C}"/>
          </ac:picMkLst>
        </pc:picChg>
      </pc:sldChg>
    </pc:docChg>
  </pc:docChgLst>
  <pc:docChgLst>
    <pc:chgData name="Jim Lim" userId="S::jlim@anziif.com::a34a0c45-468f-447a-8de2-08240ed39064" providerId="AD" clId="Web-{A9D7BE3E-11C9-1980-A442-B189D9D4392E}"/>
    <pc:docChg chg="addSld delSld modSld">
      <pc:chgData name="Jim Lim" userId="S::jlim@anziif.com::a34a0c45-468f-447a-8de2-08240ed39064" providerId="AD" clId="Web-{A9D7BE3E-11C9-1980-A442-B189D9D4392E}" dt="2023-07-25T06:23:07.453" v="70" actId="1076"/>
      <pc:docMkLst>
        <pc:docMk/>
      </pc:docMkLst>
      <pc:sldChg chg="addSp modSp">
        <pc:chgData name="Jim Lim" userId="S::jlim@anziif.com::a34a0c45-468f-447a-8de2-08240ed39064" providerId="AD" clId="Web-{A9D7BE3E-11C9-1980-A442-B189D9D4392E}" dt="2023-07-25T06:18:45.919" v="68" actId="14100"/>
        <pc:sldMkLst>
          <pc:docMk/>
          <pc:sldMk cId="754724227" sldId="257"/>
        </pc:sldMkLst>
        <pc:picChg chg="mod">
          <ac:chgData name="Jim Lim" userId="S::jlim@anziif.com::a34a0c45-468f-447a-8de2-08240ed39064" providerId="AD" clId="Web-{A9D7BE3E-11C9-1980-A442-B189D9D4392E}" dt="2023-07-25T06:18:45.919" v="68" actId="14100"/>
          <ac:picMkLst>
            <pc:docMk/>
            <pc:sldMk cId="754724227" sldId="257"/>
            <ac:picMk id="4" creationId="{614280E1-41E4-4B51-EC5A-368D5DAAD398}"/>
          </ac:picMkLst>
        </pc:picChg>
        <pc:picChg chg="add">
          <ac:chgData name="Jim Lim" userId="S::jlim@anziif.com::a34a0c45-468f-447a-8de2-08240ed39064" providerId="AD" clId="Web-{A9D7BE3E-11C9-1980-A442-B189D9D4392E}" dt="2023-07-25T06:10:40.965" v="7"/>
          <ac:picMkLst>
            <pc:docMk/>
            <pc:sldMk cId="754724227" sldId="257"/>
            <ac:picMk id="5" creationId="{AD8607A8-5736-F78E-9ACC-8B7309ABAB02}"/>
          </ac:picMkLst>
        </pc:picChg>
      </pc:sldChg>
      <pc:sldChg chg="addSp modSp">
        <pc:chgData name="Jim Lim" userId="S::jlim@anziif.com::a34a0c45-468f-447a-8de2-08240ed39064" providerId="AD" clId="Web-{A9D7BE3E-11C9-1980-A442-B189D9D4392E}" dt="2023-07-25T06:23:07.453" v="70" actId="1076"/>
        <pc:sldMkLst>
          <pc:docMk/>
          <pc:sldMk cId="1784264646" sldId="258"/>
        </pc:sldMkLst>
        <pc:picChg chg="add">
          <ac:chgData name="Jim Lim" userId="S::jlim@anziif.com::a34a0c45-468f-447a-8de2-08240ed39064" providerId="AD" clId="Web-{A9D7BE3E-11C9-1980-A442-B189D9D4392E}" dt="2023-07-25T06:10:48.293" v="8"/>
          <ac:picMkLst>
            <pc:docMk/>
            <pc:sldMk cId="1784264646" sldId="258"/>
            <ac:picMk id="4" creationId="{C93E51F7-267D-A117-1576-32FE5F3FEB87}"/>
          </ac:picMkLst>
        </pc:picChg>
        <pc:picChg chg="mod">
          <ac:chgData name="Jim Lim" userId="S::jlim@anziif.com::a34a0c45-468f-447a-8de2-08240ed39064" providerId="AD" clId="Web-{A9D7BE3E-11C9-1980-A442-B189D9D4392E}" dt="2023-07-25T06:23:07.453" v="70" actId="1076"/>
          <ac:picMkLst>
            <pc:docMk/>
            <pc:sldMk cId="1784264646" sldId="258"/>
            <ac:picMk id="5" creationId="{35CCB84D-B84E-269B-4A7E-ED933E5A4270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1:08.529" v="11"/>
        <pc:sldMkLst>
          <pc:docMk/>
          <pc:sldMk cId="3769350760" sldId="259"/>
        </pc:sldMkLst>
        <pc:picChg chg="add">
          <ac:chgData name="Jim Lim" userId="S::jlim@anziif.com::a34a0c45-468f-447a-8de2-08240ed39064" providerId="AD" clId="Web-{A9D7BE3E-11C9-1980-A442-B189D9D4392E}" dt="2023-07-25T06:11:08.529" v="11"/>
          <ac:picMkLst>
            <pc:docMk/>
            <pc:sldMk cId="3769350760" sldId="259"/>
            <ac:picMk id="7" creationId="{001803BA-B149-66BA-0E8D-BFE686D119E8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5:01.310" v="41"/>
        <pc:sldMkLst>
          <pc:docMk/>
          <pc:sldMk cId="379753866" sldId="260"/>
        </pc:sldMkLst>
        <pc:picChg chg="add">
          <ac:chgData name="Jim Lim" userId="S::jlim@anziif.com::a34a0c45-468f-447a-8de2-08240ed39064" providerId="AD" clId="Web-{A9D7BE3E-11C9-1980-A442-B189D9D4392E}" dt="2023-07-25T06:15:01.310" v="41"/>
          <ac:picMkLst>
            <pc:docMk/>
            <pc:sldMk cId="379753866" sldId="260"/>
            <ac:picMk id="3" creationId="{236EBCAB-4DB2-08A5-720F-2D4B712A0088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0:54.263" v="9"/>
        <pc:sldMkLst>
          <pc:docMk/>
          <pc:sldMk cId="471234744" sldId="261"/>
        </pc:sldMkLst>
        <pc:picChg chg="add">
          <ac:chgData name="Jim Lim" userId="S::jlim@anziif.com::a34a0c45-468f-447a-8de2-08240ed39064" providerId="AD" clId="Web-{A9D7BE3E-11C9-1980-A442-B189D9D4392E}" dt="2023-07-25T06:10:54.263" v="9"/>
          <ac:picMkLst>
            <pc:docMk/>
            <pc:sldMk cId="471234744" sldId="261"/>
            <ac:picMk id="7" creationId="{E09A047A-3E85-59A1-7C43-61A11D908CCD}"/>
          </ac:picMkLst>
        </pc:picChg>
      </pc:sldChg>
      <pc:sldChg chg="addSp modSp">
        <pc:chgData name="Jim Lim" userId="S::jlim@anziif.com::a34a0c45-468f-447a-8de2-08240ed39064" providerId="AD" clId="Web-{A9D7BE3E-11C9-1980-A442-B189D9D4392E}" dt="2023-07-25T06:14:28.652" v="39" actId="14100"/>
        <pc:sldMkLst>
          <pc:docMk/>
          <pc:sldMk cId="1787288194" sldId="262"/>
        </pc:sldMkLst>
        <pc:picChg chg="mod">
          <ac:chgData name="Jim Lim" userId="S::jlim@anziif.com::a34a0c45-468f-447a-8de2-08240ed39064" providerId="AD" clId="Web-{A9D7BE3E-11C9-1980-A442-B189D9D4392E}" dt="2023-07-25T06:14:28.652" v="39" actId="14100"/>
          <ac:picMkLst>
            <pc:docMk/>
            <pc:sldMk cId="1787288194" sldId="262"/>
            <ac:picMk id="4" creationId="{FDE9FCCD-FF37-0634-E78B-0863D4B5813D}"/>
          </ac:picMkLst>
        </pc:picChg>
        <pc:picChg chg="add">
          <ac:chgData name="Jim Lim" userId="S::jlim@anziif.com::a34a0c45-468f-447a-8de2-08240ed39064" providerId="AD" clId="Web-{A9D7BE3E-11C9-1980-A442-B189D9D4392E}" dt="2023-07-25T06:11:45.532" v="13"/>
          <ac:picMkLst>
            <pc:docMk/>
            <pc:sldMk cId="1787288194" sldId="262"/>
            <ac:picMk id="7" creationId="{E2A5B2E6-209E-5D27-08B4-F187AAE8E741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4:51.575" v="40"/>
        <pc:sldMkLst>
          <pc:docMk/>
          <pc:sldMk cId="2173018407" sldId="263"/>
        </pc:sldMkLst>
        <pc:picChg chg="add">
          <ac:chgData name="Jim Lim" userId="S::jlim@anziif.com::a34a0c45-468f-447a-8de2-08240ed39064" providerId="AD" clId="Web-{A9D7BE3E-11C9-1980-A442-B189D9D4392E}" dt="2023-07-25T06:14:51.575" v="40"/>
          <ac:picMkLst>
            <pc:docMk/>
            <pc:sldMk cId="2173018407" sldId="263"/>
            <ac:picMk id="3" creationId="{1D0421F8-B543-5E8C-40FA-AE251ABC0485}"/>
          </ac:picMkLst>
        </pc:picChg>
      </pc:sldChg>
      <pc:sldChg chg="addSp modSp">
        <pc:chgData name="Jim Lim" userId="S::jlim@anziif.com::a34a0c45-468f-447a-8de2-08240ed39064" providerId="AD" clId="Web-{A9D7BE3E-11C9-1980-A442-B189D9D4392E}" dt="2023-07-25T06:13:47.024" v="33" actId="1076"/>
        <pc:sldMkLst>
          <pc:docMk/>
          <pc:sldMk cId="2079261318" sldId="273"/>
        </pc:sldMkLst>
        <pc:spChg chg="mod">
          <ac:chgData name="Jim Lim" userId="S::jlim@anziif.com::a34a0c45-468f-447a-8de2-08240ed39064" providerId="AD" clId="Web-{A9D7BE3E-11C9-1980-A442-B189D9D4392E}" dt="2023-07-25T06:13:47.024" v="33" actId="1076"/>
          <ac:spMkLst>
            <pc:docMk/>
            <pc:sldMk cId="2079261318" sldId="273"/>
            <ac:spMk id="8" creationId="{54FA056E-16B6-C656-E303-4AB7339B25A6}"/>
          </ac:spMkLst>
        </pc:spChg>
        <pc:picChg chg="add">
          <ac:chgData name="Jim Lim" userId="S::jlim@anziif.com::a34a0c45-468f-447a-8de2-08240ed39064" providerId="AD" clId="Web-{A9D7BE3E-11C9-1980-A442-B189D9D4392E}" dt="2023-07-25T06:11:53.001" v="15"/>
          <ac:picMkLst>
            <pc:docMk/>
            <pc:sldMk cId="2079261318" sldId="273"/>
            <ac:picMk id="3" creationId="{DCCC2578-A83F-C90B-F7EC-E0DF3B0354AE}"/>
          </ac:picMkLst>
        </pc:picChg>
        <pc:picChg chg="mod">
          <ac:chgData name="Jim Lim" userId="S::jlim@anziif.com::a34a0c45-468f-447a-8de2-08240ed39064" providerId="AD" clId="Web-{A9D7BE3E-11C9-1980-A442-B189D9D4392E}" dt="2023-07-25T06:13:35.867" v="32" actId="14100"/>
          <ac:picMkLst>
            <pc:docMk/>
            <pc:sldMk cId="2079261318" sldId="273"/>
            <ac:picMk id="5" creationId="{8254C1E7-EF08-A2F6-FF0A-BBB82520C144}"/>
          </ac:picMkLst>
        </pc:picChg>
      </pc:sldChg>
      <pc:sldChg chg="addSp modSp">
        <pc:chgData name="Jim Lim" userId="S::jlim@anziif.com::a34a0c45-468f-447a-8de2-08240ed39064" providerId="AD" clId="Web-{A9D7BE3E-11C9-1980-A442-B189D9D4392E}" dt="2023-07-25T06:18:28.887" v="66" actId="1076"/>
        <pc:sldMkLst>
          <pc:docMk/>
          <pc:sldMk cId="2120811896" sldId="277"/>
        </pc:sldMkLst>
        <pc:spChg chg="mod">
          <ac:chgData name="Jim Lim" userId="S::jlim@anziif.com::a34a0c45-468f-447a-8de2-08240ed39064" providerId="AD" clId="Web-{A9D7BE3E-11C9-1980-A442-B189D9D4392E}" dt="2023-07-25T06:18:28.887" v="66" actId="1076"/>
          <ac:spMkLst>
            <pc:docMk/>
            <pc:sldMk cId="2120811896" sldId="277"/>
            <ac:spMk id="8" creationId="{54FA056E-16B6-C656-E303-4AB7339B25A6}"/>
          </ac:spMkLst>
        </pc:spChg>
        <pc:picChg chg="add">
          <ac:chgData name="Jim Lim" userId="S::jlim@anziif.com::a34a0c45-468f-447a-8de2-08240ed39064" providerId="AD" clId="Web-{A9D7BE3E-11C9-1980-A442-B189D9D4392E}" dt="2023-07-25T06:11:14.108" v="12"/>
          <ac:picMkLst>
            <pc:docMk/>
            <pc:sldMk cId="2120811896" sldId="277"/>
            <ac:picMk id="3" creationId="{0056C71A-B6B9-75F0-50AA-400FCA242913}"/>
          </ac:picMkLst>
        </pc:picChg>
        <pc:picChg chg="mod modCrop">
          <ac:chgData name="Jim Lim" userId="S::jlim@anziif.com::a34a0c45-468f-447a-8de2-08240ed39064" providerId="AD" clId="Web-{A9D7BE3E-11C9-1980-A442-B189D9D4392E}" dt="2023-07-25T06:18:20.558" v="64" actId="14100"/>
          <ac:picMkLst>
            <pc:docMk/>
            <pc:sldMk cId="2120811896" sldId="277"/>
            <ac:picMk id="5" creationId="{7D2E2501-B358-1C21-BD11-7D6A171D490C}"/>
          </ac:picMkLst>
        </pc:picChg>
      </pc:sldChg>
      <pc:sldChg chg="modSp">
        <pc:chgData name="Jim Lim" userId="S::jlim@anziif.com::a34a0c45-468f-447a-8de2-08240ed39064" providerId="AD" clId="Web-{A9D7BE3E-11C9-1980-A442-B189D9D4392E}" dt="2023-07-25T06:10:31.074" v="5" actId="1076"/>
        <pc:sldMkLst>
          <pc:docMk/>
          <pc:sldMk cId="1317413564" sldId="297"/>
        </pc:sldMkLst>
        <pc:picChg chg="mod">
          <ac:chgData name="Jim Lim" userId="S::jlim@anziif.com::a34a0c45-468f-447a-8de2-08240ed39064" providerId="AD" clId="Web-{A9D7BE3E-11C9-1980-A442-B189D9D4392E}" dt="2023-07-25T06:10:31.074" v="5" actId="1076"/>
          <ac:picMkLst>
            <pc:docMk/>
            <pc:sldMk cId="1317413564" sldId="297"/>
            <ac:picMk id="7" creationId="{B9B85D2E-E662-3C11-2F3E-FFE6E4826338}"/>
          </ac:picMkLst>
        </pc:picChg>
      </pc:sldChg>
      <pc:sldChg chg="modSp">
        <pc:chgData name="Jim Lim" userId="S::jlim@anziif.com::a34a0c45-468f-447a-8de2-08240ed39064" providerId="AD" clId="Web-{A9D7BE3E-11C9-1980-A442-B189D9D4392E}" dt="2023-07-25T05:53:21.286" v="1" actId="1076"/>
        <pc:sldMkLst>
          <pc:docMk/>
          <pc:sldMk cId="790273525" sldId="298"/>
        </pc:sldMkLst>
        <pc:picChg chg="mod">
          <ac:chgData name="Jim Lim" userId="S::jlim@anziif.com::a34a0c45-468f-447a-8de2-08240ed39064" providerId="AD" clId="Web-{A9D7BE3E-11C9-1980-A442-B189D9D4392E}" dt="2023-07-25T05:53:21.286" v="1" actId="1076"/>
          <ac:picMkLst>
            <pc:docMk/>
            <pc:sldMk cId="790273525" sldId="298"/>
            <ac:picMk id="7" creationId="{B9B85D2E-E662-3C11-2F3E-FFE6E4826338}"/>
          </ac:picMkLst>
        </pc:picChg>
      </pc:sldChg>
      <pc:sldChg chg="addSp delSp modSp add del">
        <pc:chgData name="Jim Lim" userId="S::jlim@anziif.com::a34a0c45-468f-447a-8de2-08240ed39064" providerId="AD" clId="Web-{A9D7BE3E-11C9-1980-A442-B189D9D4392E}" dt="2023-07-25T06:13:03.209" v="28"/>
        <pc:sldMkLst>
          <pc:docMk/>
          <pc:sldMk cId="223107520" sldId="299"/>
        </pc:sldMkLst>
        <pc:picChg chg="add">
          <ac:chgData name="Jim Lim" userId="S::jlim@anziif.com::a34a0c45-468f-447a-8de2-08240ed39064" providerId="AD" clId="Web-{A9D7BE3E-11C9-1980-A442-B189D9D4392E}" dt="2023-07-25T06:12:53.302" v="24"/>
          <ac:picMkLst>
            <pc:docMk/>
            <pc:sldMk cId="223107520" sldId="299"/>
            <ac:picMk id="3" creationId="{A1229FE2-4FD1-0348-2CD1-FC63047BA412}"/>
          </ac:picMkLst>
        </pc:picChg>
        <pc:picChg chg="del mod">
          <ac:chgData name="Jim Lim" userId="S::jlim@anziif.com::a34a0c45-468f-447a-8de2-08240ed39064" providerId="AD" clId="Web-{A9D7BE3E-11C9-1980-A442-B189D9D4392E}" dt="2023-07-25T06:13:03.209" v="28"/>
          <ac:picMkLst>
            <pc:docMk/>
            <pc:sldMk cId="223107520" sldId="299"/>
            <ac:picMk id="7" creationId="{B9B85D2E-E662-3C11-2F3E-FFE6E4826338}"/>
          </ac:picMkLst>
        </pc:picChg>
      </pc:sldChg>
      <pc:sldChg chg="addSp modSp">
        <pc:chgData name="Jim Lim" userId="S::jlim@anziif.com::a34a0c45-468f-447a-8de2-08240ed39064" providerId="AD" clId="Web-{A9D7BE3E-11C9-1980-A442-B189D9D4392E}" dt="2023-07-25T06:15:37.875" v="43" actId="14100"/>
        <pc:sldMkLst>
          <pc:docMk/>
          <pc:sldMk cId="981764881" sldId="301"/>
        </pc:sldMkLst>
        <pc:spChg chg="mod">
          <ac:chgData name="Jim Lim" userId="S::jlim@anziif.com::a34a0c45-468f-447a-8de2-08240ed39064" providerId="AD" clId="Web-{A9D7BE3E-11C9-1980-A442-B189D9D4392E}" dt="2023-07-25T06:15:37.875" v="43" actId="14100"/>
          <ac:spMkLst>
            <pc:docMk/>
            <pc:sldMk cId="981764881" sldId="301"/>
            <ac:spMk id="8" creationId="{3B49E567-4730-94FA-C028-C36EA46F5D31}"/>
          </ac:spMkLst>
        </pc:spChg>
        <pc:picChg chg="add">
          <ac:chgData name="Jim Lim" userId="S::jlim@anziif.com::a34a0c45-468f-447a-8de2-08240ed39064" providerId="AD" clId="Web-{A9D7BE3E-11C9-1980-A442-B189D9D4392E}" dt="2023-07-25T06:15:31.094" v="42"/>
          <ac:picMkLst>
            <pc:docMk/>
            <pc:sldMk cId="981764881" sldId="301"/>
            <ac:picMk id="4" creationId="{DF12A04C-FB3E-E43F-6380-53B9EF11F440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0:33.371" v="6"/>
        <pc:sldMkLst>
          <pc:docMk/>
          <pc:sldMk cId="16308281" sldId="303"/>
        </pc:sldMkLst>
        <pc:picChg chg="add">
          <ac:chgData name="Jim Lim" userId="S::jlim@anziif.com::a34a0c45-468f-447a-8de2-08240ed39064" providerId="AD" clId="Web-{A9D7BE3E-11C9-1980-A442-B189D9D4392E}" dt="2023-07-25T06:10:33.371" v="6"/>
          <ac:picMkLst>
            <pc:docMk/>
            <pc:sldMk cId="16308281" sldId="303"/>
            <ac:picMk id="7" creationId="{5C63F7CE-D728-1A52-8738-C2F168876D06}"/>
          </ac:picMkLst>
        </pc:picChg>
      </pc:sldChg>
      <pc:sldChg chg="addSp modSp">
        <pc:chgData name="Jim Lim" userId="S::jlim@anziif.com::a34a0c45-468f-447a-8de2-08240ed39064" providerId="AD" clId="Web-{A9D7BE3E-11C9-1980-A442-B189D9D4392E}" dt="2023-07-25T06:14:02.353" v="35" actId="14100"/>
        <pc:sldMkLst>
          <pc:docMk/>
          <pc:sldMk cId="497646441" sldId="304"/>
        </pc:sldMkLst>
        <pc:spChg chg="mod">
          <ac:chgData name="Jim Lim" userId="S::jlim@anziif.com::a34a0c45-468f-447a-8de2-08240ed39064" providerId="AD" clId="Web-{A9D7BE3E-11C9-1980-A442-B189D9D4392E}" dt="2023-07-25T06:14:02.353" v="35" actId="14100"/>
          <ac:spMkLst>
            <pc:docMk/>
            <pc:sldMk cId="497646441" sldId="304"/>
            <ac:spMk id="11" creationId="{E710AC27-28CD-2563-0640-9CBBA8A1F02C}"/>
          </ac:spMkLst>
        </pc:spChg>
        <pc:picChg chg="add">
          <ac:chgData name="Jim Lim" userId="S::jlim@anziif.com::a34a0c45-468f-447a-8de2-08240ed39064" providerId="AD" clId="Web-{A9D7BE3E-11C9-1980-A442-B189D9D4392E}" dt="2023-07-25T06:11:50.391" v="14"/>
          <ac:picMkLst>
            <pc:docMk/>
            <pc:sldMk cId="497646441" sldId="304"/>
            <ac:picMk id="3" creationId="{09544DB0-47C2-E186-4820-CEFAE9D5A5FD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1:58.564" v="16"/>
        <pc:sldMkLst>
          <pc:docMk/>
          <pc:sldMk cId="1133201207" sldId="305"/>
        </pc:sldMkLst>
        <pc:picChg chg="add">
          <ac:chgData name="Jim Lim" userId="S::jlim@anziif.com::a34a0c45-468f-447a-8de2-08240ed39064" providerId="AD" clId="Web-{A9D7BE3E-11C9-1980-A442-B189D9D4392E}" dt="2023-07-25T06:11:58.564" v="16"/>
          <ac:picMkLst>
            <pc:docMk/>
            <pc:sldMk cId="1133201207" sldId="305"/>
            <ac:picMk id="3" creationId="{711B8966-CCD8-37F9-DB17-918505B200D0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2:06.955" v="17"/>
        <pc:sldMkLst>
          <pc:docMk/>
          <pc:sldMk cId="3998093900" sldId="306"/>
        </pc:sldMkLst>
        <pc:picChg chg="add">
          <ac:chgData name="Jim Lim" userId="S::jlim@anziif.com::a34a0c45-468f-447a-8de2-08240ed39064" providerId="AD" clId="Web-{A9D7BE3E-11C9-1980-A442-B189D9D4392E}" dt="2023-07-25T06:12:06.955" v="17"/>
          <ac:picMkLst>
            <pc:docMk/>
            <pc:sldMk cId="3998093900" sldId="306"/>
            <ac:picMk id="3" creationId="{3CD0FFE8-85B5-2A5E-34AD-3A43E9DA4DCA}"/>
          </ac:picMkLst>
        </pc:picChg>
      </pc:sldChg>
      <pc:sldChg chg="addSp">
        <pc:chgData name="Jim Lim" userId="S::jlim@anziif.com::a34a0c45-468f-447a-8de2-08240ed39064" providerId="AD" clId="Web-{A9D7BE3E-11C9-1980-A442-B189D9D4392E}" dt="2023-07-25T06:11:03.123" v="10"/>
        <pc:sldMkLst>
          <pc:docMk/>
          <pc:sldMk cId="2991145519" sldId="308"/>
        </pc:sldMkLst>
        <pc:picChg chg="add">
          <ac:chgData name="Jim Lim" userId="S::jlim@anziif.com::a34a0c45-468f-447a-8de2-08240ed39064" providerId="AD" clId="Web-{A9D7BE3E-11C9-1980-A442-B189D9D4392E}" dt="2023-07-25T06:11:03.123" v="10"/>
          <ac:picMkLst>
            <pc:docMk/>
            <pc:sldMk cId="2991145519" sldId="308"/>
            <ac:picMk id="4" creationId="{F4F7642E-7158-4B93-2FAC-0D927392E475}"/>
          </ac:picMkLst>
        </pc:picChg>
      </pc:sldChg>
    </pc:docChg>
  </pc:docChgLst>
  <pc:docChgLst>
    <pc:chgData name="Raphael De Silva" userId="S::rdesilva@anziif.com::744f0462-d925-49f3-988b-39d8bc916b25" providerId="AD" clId="Web-{98AAFD55-D99C-D49F-568F-77C788B8C320}"/>
    <pc:docChg chg="modSld">
      <pc:chgData name="Raphael De Silva" userId="S::rdesilva@anziif.com::744f0462-d925-49f3-988b-39d8bc916b25" providerId="AD" clId="Web-{98AAFD55-D99C-D49F-568F-77C788B8C320}" dt="2023-07-25T07:29:44.056" v="5" actId="1076"/>
      <pc:docMkLst>
        <pc:docMk/>
      </pc:docMkLst>
      <pc:sldChg chg="addSp delSp modSp">
        <pc:chgData name="Raphael De Silva" userId="S::rdesilva@anziif.com::744f0462-d925-49f3-988b-39d8bc916b25" providerId="AD" clId="Web-{98AAFD55-D99C-D49F-568F-77C788B8C320}" dt="2023-07-25T07:28:10.601" v="2"/>
        <pc:sldMkLst>
          <pc:docMk/>
          <pc:sldMk cId="2120811896" sldId="277"/>
        </pc:sldMkLst>
        <pc:picChg chg="add del mod">
          <ac:chgData name="Raphael De Silva" userId="S::rdesilva@anziif.com::744f0462-d925-49f3-988b-39d8bc916b25" providerId="AD" clId="Web-{98AAFD55-D99C-D49F-568F-77C788B8C320}" dt="2023-07-25T07:28:10.601" v="2"/>
          <ac:picMkLst>
            <pc:docMk/>
            <pc:sldMk cId="2120811896" sldId="277"/>
            <ac:picMk id="4" creationId="{67FB16B2-C4ED-2FAA-D765-C5F9810857F8}"/>
          </ac:picMkLst>
        </pc:picChg>
      </pc:sldChg>
      <pc:sldChg chg="modSp">
        <pc:chgData name="Raphael De Silva" userId="S::rdesilva@anziif.com::744f0462-d925-49f3-988b-39d8bc916b25" providerId="AD" clId="Web-{98AAFD55-D99C-D49F-568F-77C788B8C320}" dt="2023-07-25T07:29:44.056" v="5" actId="1076"/>
        <pc:sldMkLst>
          <pc:docMk/>
          <pc:sldMk cId="981764881" sldId="301"/>
        </pc:sldMkLst>
        <pc:picChg chg="mod">
          <ac:chgData name="Raphael De Silva" userId="S::rdesilva@anziif.com::744f0462-d925-49f3-988b-39d8bc916b25" providerId="AD" clId="Web-{98AAFD55-D99C-D49F-568F-77C788B8C320}" dt="2023-07-25T07:29:44.056" v="5" actId="1076"/>
          <ac:picMkLst>
            <pc:docMk/>
            <pc:sldMk cId="981764881" sldId="301"/>
            <ac:picMk id="4" creationId="{DF12A04C-FB3E-E43F-6380-53B9EF11F440}"/>
          </ac:picMkLst>
        </pc:picChg>
      </pc:sldChg>
    </pc:docChg>
  </pc:docChgLst>
  <pc:docChgLst>
    <pc:chgData name="Abigail Ross" userId="S::aross@anziif.com::5ebaa497-32fb-4468-83db-72047b387f54" providerId="AD" clId="Web-{F71B1F73-DE2C-511B-0EF6-2A6F81177EE4}"/>
    <pc:docChg chg="modSld">
      <pc:chgData name="Abigail Ross" userId="S::aross@anziif.com::5ebaa497-32fb-4468-83db-72047b387f54" providerId="AD" clId="Web-{F71B1F73-DE2C-511B-0EF6-2A6F81177EE4}" dt="2023-07-25T23:12:58.886" v="81"/>
      <pc:docMkLst>
        <pc:docMk/>
      </pc:docMkLst>
      <pc:sldChg chg="addSp delSp modSp">
        <pc:chgData name="Abigail Ross" userId="S::aross@anziif.com::5ebaa497-32fb-4468-83db-72047b387f54" providerId="AD" clId="Web-{F71B1F73-DE2C-511B-0EF6-2A6F81177EE4}" dt="2023-07-25T23:12:58.886" v="81"/>
        <pc:sldMkLst>
          <pc:docMk/>
          <pc:sldMk cId="754724227" sldId="257"/>
        </pc:sldMkLst>
        <pc:spChg chg="add del mod">
          <ac:chgData name="Abigail Ross" userId="S::aross@anziif.com::5ebaa497-32fb-4468-83db-72047b387f54" providerId="AD" clId="Web-{F71B1F73-DE2C-511B-0EF6-2A6F81177EE4}" dt="2023-07-25T23:11:18.400" v="69"/>
          <ac:spMkLst>
            <pc:docMk/>
            <pc:sldMk cId="754724227" sldId="257"/>
            <ac:spMk id="6" creationId="{CAA8BCE1-CCA4-55E0-ED28-84A374A87763}"/>
          </ac:spMkLst>
        </pc:spChg>
        <pc:spChg chg="add del mod">
          <ac:chgData name="Abigail Ross" userId="S::aross@anziif.com::5ebaa497-32fb-4468-83db-72047b387f54" providerId="AD" clId="Web-{F71B1F73-DE2C-511B-0EF6-2A6F81177EE4}" dt="2023-07-25T23:12:42.105" v="78"/>
          <ac:spMkLst>
            <pc:docMk/>
            <pc:sldMk cId="754724227" sldId="257"/>
            <ac:spMk id="9" creationId="{9E6AD236-7161-4D1E-0A48-BB58427942A4}"/>
          </ac:spMkLst>
        </pc:spChg>
        <pc:spChg chg="add del mod">
          <ac:chgData name="Abigail Ross" userId="S::aross@anziif.com::5ebaa497-32fb-4468-83db-72047b387f54" providerId="AD" clId="Web-{F71B1F73-DE2C-511B-0EF6-2A6F81177EE4}" dt="2023-07-25T23:12:57.527" v="80"/>
          <ac:spMkLst>
            <pc:docMk/>
            <pc:sldMk cId="754724227" sldId="257"/>
            <ac:spMk id="12" creationId="{95B11BC1-E0F9-E2F9-0ECC-D78A91BB1110}"/>
          </ac:spMkLst>
        </pc:spChg>
        <pc:spChg chg="add mod">
          <ac:chgData name="Abigail Ross" userId="S::aross@anziif.com::5ebaa497-32fb-4468-83db-72047b387f54" providerId="AD" clId="Web-{F71B1F73-DE2C-511B-0EF6-2A6F81177EE4}" dt="2023-07-25T23:12:58.886" v="81"/>
          <ac:spMkLst>
            <pc:docMk/>
            <pc:sldMk cId="754724227" sldId="257"/>
            <ac:spMk id="15" creationId="{7A1705A8-4311-3318-4E27-0FBFBA70F945}"/>
          </ac:spMkLst>
        </pc:spChg>
        <pc:picChg chg="del">
          <ac:chgData name="Abigail Ross" userId="S::aross@anziif.com::5ebaa497-32fb-4468-83db-72047b387f54" providerId="AD" clId="Web-{F71B1F73-DE2C-511B-0EF6-2A6F81177EE4}" dt="2023-07-25T23:09:30.538" v="68"/>
          <ac:picMkLst>
            <pc:docMk/>
            <pc:sldMk cId="754724227" sldId="257"/>
            <ac:picMk id="4" creationId="{614280E1-41E4-4B51-EC5A-368D5DAAD398}"/>
          </ac:picMkLst>
        </pc:picChg>
        <pc:picChg chg="add del ord">
          <ac:chgData name="Abigail Ross" userId="S::aross@anziif.com::5ebaa497-32fb-4468-83db-72047b387f54" providerId="AD" clId="Web-{F71B1F73-DE2C-511B-0EF6-2A6F81177EE4}" dt="2023-07-25T23:12:28.589" v="75"/>
          <ac:picMkLst>
            <pc:docMk/>
            <pc:sldMk cId="754724227" sldId="257"/>
            <ac:picMk id="5" creationId="{AD8607A8-5736-F78E-9ACC-8B7309ABAB02}"/>
          </ac:picMkLst>
        </pc:picChg>
        <pc:picChg chg="add del mod ord">
          <ac:chgData name="Abigail Ross" userId="S::aross@anziif.com::5ebaa497-32fb-4468-83db-72047b387f54" providerId="AD" clId="Web-{F71B1F73-DE2C-511B-0EF6-2A6F81177EE4}" dt="2023-07-25T23:12:35.214" v="77"/>
          <ac:picMkLst>
            <pc:docMk/>
            <pc:sldMk cId="754724227" sldId="257"/>
            <ac:picMk id="7" creationId="{8A3C62E4-9BB8-BB71-DA79-F6337247B53F}"/>
          </ac:picMkLst>
        </pc:picChg>
        <pc:picChg chg="add del mod ord">
          <ac:chgData name="Abigail Ross" userId="S::aross@anziif.com::5ebaa497-32fb-4468-83db-72047b387f54" providerId="AD" clId="Web-{F71B1F73-DE2C-511B-0EF6-2A6F81177EE4}" dt="2023-07-25T23:12:43.323" v="79"/>
          <ac:picMkLst>
            <pc:docMk/>
            <pc:sldMk cId="754724227" sldId="257"/>
            <ac:picMk id="10" creationId="{1C5F2FB7-B01C-35D6-8734-764BBFA85D09}"/>
          </ac:picMkLst>
        </pc:picChg>
        <pc:picChg chg="add del mod ord">
          <ac:chgData name="Abigail Ross" userId="S::aross@anziif.com::5ebaa497-32fb-4468-83db-72047b387f54" providerId="AD" clId="Web-{F71B1F73-DE2C-511B-0EF6-2A6F81177EE4}" dt="2023-07-25T23:12:58.886" v="81"/>
          <ac:picMkLst>
            <pc:docMk/>
            <pc:sldMk cId="754724227" sldId="257"/>
            <ac:picMk id="13" creationId="{FEF34079-BF5D-9C9F-EACB-3A12B78E2329}"/>
          </ac:picMkLst>
        </pc:picChg>
      </pc:sldChg>
      <pc:sldChg chg="modSp">
        <pc:chgData name="Abigail Ross" userId="S::aross@anziif.com::5ebaa497-32fb-4468-83db-72047b387f54" providerId="AD" clId="Web-{F71B1F73-DE2C-511B-0EF6-2A6F81177EE4}" dt="2023-07-25T22:58:28.182" v="4" actId="20577"/>
        <pc:sldMkLst>
          <pc:docMk/>
          <pc:sldMk cId="379753866" sldId="260"/>
        </pc:sldMkLst>
        <pc:spChg chg="mod">
          <ac:chgData name="Abigail Ross" userId="S::aross@anziif.com::5ebaa497-32fb-4468-83db-72047b387f54" providerId="AD" clId="Web-{F71B1F73-DE2C-511B-0EF6-2A6F81177EE4}" dt="2023-07-25T22:58:28.182" v="4" actId="20577"/>
          <ac:spMkLst>
            <pc:docMk/>
            <pc:sldMk cId="379753866" sldId="260"/>
            <ac:spMk id="8" creationId="{202FA882-F692-F346-EFAE-DB79BAA8EBDA}"/>
          </ac:spMkLst>
        </pc:spChg>
      </pc:sldChg>
      <pc:sldChg chg="modSp">
        <pc:chgData name="Abigail Ross" userId="S::aross@anziif.com::5ebaa497-32fb-4468-83db-72047b387f54" providerId="AD" clId="Web-{F71B1F73-DE2C-511B-0EF6-2A6F81177EE4}" dt="2023-07-25T22:58:34.666" v="5" actId="20577"/>
        <pc:sldMkLst>
          <pc:docMk/>
          <pc:sldMk cId="2173018407" sldId="263"/>
        </pc:sldMkLst>
        <pc:spChg chg="mod">
          <ac:chgData name="Abigail Ross" userId="S::aross@anziif.com::5ebaa497-32fb-4468-83db-72047b387f54" providerId="AD" clId="Web-{F71B1F73-DE2C-511B-0EF6-2A6F81177EE4}" dt="2023-07-25T22:58:34.666" v="5" actId="20577"/>
          <ac:spMkLst>
            <pc:docMk/>
            <pc:sldMk cId="2173018407" sldId="263"/>
            <ac:spMk id="5" creationId="{55FF4A3F-E2D8-5FD8-002B-6CADC6AAFC26}"/>
          </ac:spMkLst>
        </pc:spChg>
      </pc:sldChg>
      <pc:sldChg chg="addSp delSp modSp">
        <pc:chgData name="Abigail Ross" userId="S::aross@anziif.com::5ebaa497-32fb-4468-83db-72047b387f54" providerId="AD" clId="Web-{F71B1F73-DE2C-511B-0EF6-2A6F81177EE4}" dt="2023-07-25T23:08:40.381" v="63"/>
        <pc:sldMkLst>
          <pc:docMk/>
          <pc:sldMk cId="2120811896" sldId="277"/>
        </pc:sldMkLst>
        <pc:picChg chg="add del mod">
          <ac:chgData name="Abigail Ross" userId="S::aross@anziif.com::5ebaa497-32fb-4468-83db-72047b387f54" providerId="AD" clId="Web-{F71B1F73-DE2C-511B-0EF6-2A6F81177EE4}" dt="2023-07-25T23:08:40.381" v="63"/>
          <ac:picMkLst>
            <pc:docMk/>
            <pc:sldMk cId="2120811896" sldId="277"/>
            <ac:picMk id="4" creationId="{0967E9B8-DE31-0770-CE28-9D79653CB6DA}"/>
          </ac:picMkLst>
        </pc:picChg>
      </pc:sldChg>
      <pc:sldChg chg="addSp modSp">
        <pc:chgData name="Abigail Ross" userId="S::aross@anziif.com::5ebaa497-32fb-4468-83db-72047b387f54" providerId="AD" clId="Web-{F71B1F73-DE2C-511B-0EF6-2A6F81177EE4}" dt="2023-07-25T23:08:58.319" v="67"/>
        <pc:sldMkLst>
          <pc:docMk/>
          <pc:sldMk cId="2282789501" sldId="296"/>
        </pc:sldMkLst>
        <pc:spChg chg="mod">
          <ac:chgData name="Abigail Ross" userId="S::aross@anziif.com::5ebaa497-32fb-4468-83db-72047b387f54" providerId="AD" clId="Web-{F71B1F73-DE2C-511B-0EF6-2A6F81177EE4}" dt="2023-07-25T23:08:56.006" v="65" actId="1076"/>
          <ac:spMkLst>
            <pc:docMk/>
            <pc:sldMk cId="2282789501" sldId="296"/>
            <ac:spMk id="13" creationId="{2B804844-B610-2833-DEAC-8C4261E40249}"/>
          </ac:spMkLst>
        </pc:spChg>
        <pc:picChg chg="add">
          <ac:chgData name="Abigail Ross" userId="S::aross@anziif.com::5ebaa497-32fb-4468-83db-72047b387f54" providerId="AD" clId="Web-{F71B1F73-DE2C-511B-0EF6-2A6F81177EE4}" dt="2023-07-25T23:08:58.319" v="67"/>
          <ac:picMkLst>
            <pc:docMk/>
            <pc:sldMk cId="2282789501" sldId="296"/>
            <ac:picMk id="3" creationId="{ACA29D96-3957-A330-8871-15AE5DBC80A5}"/>
          </ac:picMkLst>
        </pc:picChg>
        <pc:picChg chg="mod">
          <ac:chgData name="Abigail Ross" userId="S::aross@anziif.com::5ebaa497-32fb-4468-83db-72047b387f54" providerId="AD" clId="Web-{F71B1F73-DE2C-511B-0EF6-2A6F81177EE4}" dt="2023-07-25T22:57:35.759" v="3" actId="1076"/>
          <ac:picMkLst>
            <pc:docMk/>
            <pc:sldMk cId="2282789501" sldId="296"/>
            <ac:picMk id="6" creationId="{406D83EA-E330-D633-2AC3-52C66C7E846A}"/>
          </ac:picMkLst>
        </pc:picChg>
        <pc:picChg chg="mod">
          <ac:chgData name="Abigail Ross" userId="S::aross@anziif.com::5ebaa497-32fb-4468-83db-72047b387f54" providerId="AD" clId="Web-{F71B1F73-DE2C-511B-0EF6-2A6F81177EE4}" dt="2023-07-25T23:08:56.006" v="64" actId="1076"/>
          <ac:picMkLst>
            <pc:docMk/>
            <pc:sldMk cId="2282789501" sldId="296"/>
            <ac:picMk id="12" creationId="{E955D375-BD50-AE99-E994-3AE7F91CFD28}"/>
          </ac:picMkLst>
        </pc:picChg>
        <pc:picChg chg="mod">
          <ac:chgData name="Abigail Ross" userId="S::aross@anziif.com::5ebaa497-32fb-4468-83db-72047b387f54" providerId="AD" clId="Web-{F71B1F73-DE2C-511B-0EF6-2A6F81177EE4}" dt="2023-07-25T23:08:57.538" v="66" actId="1076"/>
          <ac:picMkLst>
            <pc:docMk/>
            <pc:sldMk cId="2282789501" sldId="296"/>
            <ac:picMk id="15" creationId="{65C050DF-C994-00E6-6BC3-05B068E5DAEC}"/>
          </ac:picMkLst>
        </pc:picChg>
      </pc:sldChg>
      <pc:sldChg chg="modSp">
        <pc:chgData name="Abigail Ross" userId="S::aross@anziif.com::5ebaa497-32fb-4468-83db-72047b387f54" providerId="AD" clId="Web-{F71B1F73-DE2C-511B-0EF6-2A6F81177EE4}" dt="2023-07-25T23:01:26.263" v="21" actId="20577"/>
        <pc:sldMkLst>
          <pc:docMk/>
          <pc:sldMk cId="790273525" sldId="298"/>
        </pc:sldMkLst>
        <pc:spChg chg="mod">
          <ac:chgData name="Abigail Ross" userId="S::aross@anziif.com::5ebaa497-32fb-4468-83db-72047b387f54" providerId="AD" clId="Web-{F71B1F73-DE2C-511B-0EF6-2A6F81177EE4}" dt="2023-07-25T23:01:26.263" v="21" actId="20577"/>
          <ac:spMkLst>
            <pc:docMk/>
            <pc:sldMk cId="790273525" sldId="298"/>
            <ac:spMk id="5" creationId="{55FF4A3F-E2D8-5FD8-002B-6CADC6AAFC26}"/>
          </ac:spMkLst>
        </pc:spChg>
        <pc:spChg chg="mod">
          <ac:chgData name="Abigail Ross" userId="S::aross@anziif.com::5ebaa497-32fb-4468-83db-72047b387f54" providerId="AD" clId="Web-{F71B1F73-DE2C-511B-0EF6-2A6F81177EE4}" dt="2023-07-25T23:00:07.137" v="6" actId="1076"/>
          <ac:spMkLst>
            <pc:docMk/>
            <pc:sldMk cId="790273525" sldId="298"/>
            <ac:spMk id="8" creationId="{44486AC7-666F-927B-601A-BAF5F5F0AE47}"/>
          </ac:spMkLst>
        </pc:spChg>
        <pc:graphicFrameChg chg="mod">
          <ac:chgData name="Abigail Ross" userId="S::aross@anziif.com::5ebaa497-32fb-4468-83db-72047b387f54" providerId="AD" clId="Web-{F71B1F73-DE2C-511B-0EF6-2A6F81177EE4}" dt="2023-07-25T23:00:31.012" v="11" actId="1076"/>
          <ac:graphicFrameMkLst>
            <pc:docMk/>
            <pc:sldMk cId="790273525" sldId="298"/>
            <ac:graphicFrameMk id="2" creationId="{5774CCAF-B064-9B84-BF5C-9B0DFA1766FF}"/>
          </ac:graphicFrameMkLst>
        </pc:graphicFrameChg>
      </pc:sldChg>
      <pc:sldChg chg="modSp">
        <pc:chgData name="Abigail Ross" userId="S::aross@anziif.com::5ebaa497-32fb-4468-83db-72047b387f54" providerId="AD" clId="Web-{F71B1F73-DE2C-511B-0EF6-2A6F81177EE4}" dt="2023-07-25T23:03:21.344" v="28" actId="1076"/>
        <pc:sldMkLst>
          <pc:docMk/>
          <pc:sldMk cId="2113767832" sldId="300"/>
        </pc:sldMkLst>
        <pc:spChg chg="mod">
          <ac:chgData name="Abigail Ross" userId="S::aross@anziif.com::5ebaa497-32fb-4468-83db-72047b387f54" providerId="AD" clId="Web-{F71B1F73-DE2C-511B-0EF6-2A6F81177EE4}" dt="2023-07-25T23:03:21.344" v="28" actId="1076"/>
          <ac:spMkLst>
            <pc:docMk/>
            <pc:sldMk cId="2113767832" sldId="300"/>
            <ac:spMk id="2" creationId="{36806D72-A140-C475-F6F6-BF94F6D5F439}"/>
          </ac:spMkLst>
        </pc:spChg>
        <pc:spChg chg="mod">
          <ac:chgData name="Abigail Ross" userId="S::aross@anziif.com::5ebaa497-32fb-4468-83db-72047b387f54" providerId="AD" clId="Web-{F71B1F73-DE2C-511B-0EF6-2A6F81177EE4}" dt="2023-07-25T23:01:16.638" v="20" actId="20577"/>
          <ac:spMkLst>
            <pc:docMk/>
            <pc:sldMk cId="2113767832" sldId="300"/>
            <ac:spMk id="5" creationId="{55FF4A3F-E2D8-5FD8-002B-6CADC6AAFC26}"/>
          </ac:spMkLst>
        </pc:spChg>
      </pc:sldChg>
      <pc:sldChg chg="addSp delSp modSp">
        <pc:chgData name="Abigail Ross" userId="S::aross@anziif.com::5ebaa497-32fb-4468-83db-72047b387f54" providerId="AD" clId="Web-{F71B1F73-DE2C-511B-0EF6-2A6F81177EE4}" dt="2023-07-25T23:04:36.142" v="59" actId="1076"/>
        <pc:sldMkLst>
          <pc:docMk/>
          <pc:sldMk cId="497646441" sldId="304"/>
        </pc:sldMkLst>
        <pc:spChg chg="add mod">
          <ac:chgData name="Abigail Ross" userId="S::aross@anziif.com::5ebaa497-32fb-4468-83db-72047b387f54" providerId="AD" clId="Web-{F71B1F73-DE2C-511B-0EF6-2A6F81177EE4}" dt="2023-07-25T23:04:36.142" v="59" actId="1076"/>
          <ac:spMkLst>
            <pc:docMk/>
            <pc:sldMk cId="497646441" sldId="304"/>
            <ac:spMk id="4" creationId="{FEEF162D-1E00-1E6D-0F05-41D12DC094B8}"/>
          </ac:spMkLst>
        </pc:spChg>
        <pc:spChg chg="del mod">
          <ac:chgData name="Abigail Ross" userId="S::aross@anziif.com::5ebaa497-32fb-4468-83db-72047b387f54" providerId="AD" clId="Web-{F71B1F73-DE2C-511B-0EF6-2A6F81177EE4}" dt="2023-07-25T23:03:41.516" v="34"/>
          <ac:spMkLst>
            <pc:docMk/>
            <pc:sldMk cId="497646441" sldId="304"/>
            <ac:spMk id="10" creationId="{D99A5A46-BB43-C0B2-A227-9B230852D91D}"/>
          </ac:spMkLst>
        </pc:spChg>
        <pc:spChg chg="mod">
          <ac:chgData name="Abigail Ross" userId="S::aross@anziif.com::5ebaa497-32fb-4468-83db-72047b387f54" providerId="AD" clId="Web-{F71B1F73-DE2C-511B-0EF6-2A6F81177EE4}" dt="2023-07-25T23:04:36.142" v="58" actId="1076"/>
          <ac:spMkLst>
            <pc:docMk/>
            <pc:sldMk cId="497646441" sldId="304"/>
            <ac:spMk id="14" creationId="{C89DEB88-94B0-07B8-A5F0-C8494E6707C9}"/>
          </ac:spMkLst>
        </pc:spChg>
        <pc:picChg chg="mod">
          <ac:chgData name="Abigail Ross" userId="S::aross@anziif.com::5ebaa497-32fb-4468-83db-72047b387f54" providerId="AD" clId="Web-{F71B1F73-DE2C-511B-0EF6-2A6F81177EE4}" dt="2023-07-25T23:04:36.095" v="57" actId="1076"/>
          <ac:picMkLst>
            <pc:docMk/>
            <pc:sldMk cId="497646441" sldId="304"/>
            <ac:picMk id="13" creationId="{27F0FF08-5C1D-11FA-E27F-657F4DB22703}"/>
          </ac:picMkLst>
        </pc:picChg>
      </pc:sldChg>
      <pc:sldChg chg="modSp">
        <pc:chgData name="Abigail Ross" userId="S::aross@anziif.com::5ebaa497-32fb-4468-83db-72047b387f54" providerId="AD" clId="Web-{F71B1F73-DE2C-511B-0EF6-2A6F81177EE4}" dt="2023-07-25T22:57:23.008" v="2" actId="1076"/>
        <pc:sldMkLst>
          <pc:docMk/>
          <pc:sldMk cId="1133201207" sldId="305"/>
        </pc:sldMkLst>
        <pc:spChg chg="mod">
          <ac:chgData name="Abigail Ross" userId="S::aross@anziif.com::5ebaa497-32fb-4468-83db-72047b387f54" providerId="AD" clId="Web-{F71B1F73-DE2C-511B-0EF6-2A6F81177EE4}" dt="2023-07-25T22:57:16.461" v="0" actId="1076"/>
          <ac:spMkLst>
            <pc:docMk/>
            <pc:sldMk cId="1133201207" sldId="305"/>
            <ac:spMk id="8" creationId="{54FA056E-16B6-C656-E303-4AB7339B25A6}"/>
          </ac:spMkLst>
        </pc:spChg>
        <pc:picChg chg="mod">
          <ac:chgData name="Abigail Ross" userId="S::aross@anziif.com::5ebaa497-32fb-4468-83db-72047b387f54" providerId="AD" clId="Web-{F71B1F73-DE2C-511B-0EF6-2A6F81177EE4}" dt="2023-07-25T22:57:23.008" v="2" actId="1076"/>
          <ac:picMkLst>
            <pc:docMk/>
            <pc:sldMk cId="1133201207" sldId="305"/>
            <ac:picMk id="3" creationId="{711B8966-CCD8-37F9-DB17-918505B200D0}"/>
          </ac:picMkLst>
        </pc:picChg>
      </pc:sldChg>
    </pc:docChg>
  </pc:docChgLst>
  <pc:docChgLst>
    <pc:chgData name="Raphael De Silva" userId="744f0462-d925-49f3-988b-39d8bc916b25" providerId="ADAL" clId="{32B1D447-CFBB-47A0-91BC-8765D584D49F}"/>
    <pc:docChg chg="undo custSel addSld delSld modSld">
      <pc:chgData name="Raphael De Silva" userId="744f0462-d925-49f3-988b-39d8bc916b25" providerId="ADAL" clId="{32B1D447-CFBB-47A0-91BC-8765D584D49F}" dt="2023-10-03T08:10:46.863" v="181" actId="2696"/>
      <pc:docMkLst>
        <pc:docMk/>
      </pc:docMkLst>
      <pc:sldChg chg="modSp mod">
        <pc:chgData name="Raphael De Silva" userId="744f0462-d925-49f3-988b-39d8bc916b25" providerId="ADAL" clId="{32B1D447-CFBB-47A0-91BC-8765D584D49F}" dt="2023-10-03T07:49:30.273" v="75" actId="20577"/>
        <pc:sldMkLst>
          <pc:docMk/>
          <pc:sldMk cId="790273525" sldId="298"/>
        </pc:sldMkLst>
        <pc:spChg chg="mod">
          <ac:chgData name="Raphael De Silva" userId="744f0462-d925-49f3-988b-39d8bc916b25" providerId="ADAL" clId="{32B1D447-CFBB-47A0-91BC-8765D584D49F}" dt="2023-10-03T07:49:30.273" v="75" actId="20577"/>
          <ac:spMkLst>
            <pc:docMk/>
            <pc:sldMk cId="790273525" sldId="298"/>
            <ac:spMk id="8" creationId="{44486AC7-666F-927B-601A-BAF5F5F0AE47}"/>
          </ac:spMkLst>
        </pc:spChg>
      </pc:sldChg>
      <pc:sldChg chg="addSp delSp modSp mod">
        <pc:chgData name="Raphael De Silva" userId="744f0462-d925-49f3-988b-39d8bc916b25" providerId="ADAL" clId="{32B1D447-CFBB-47A0-91BC-8765D584D49F}" dt="2023-10-03T08:10:41.331" v="180" actId="1076"/>
        <pc:sldMkLst>
          <pc:docMk/>
          <pc:sldMk cId="223107520" sldId="299"/>
        </pc:sldMkLst>
        <pc:spChg chg="mod">
          <ac:chgData name="Raphael De Silva" userId="744f0462-d925-49f3-988b-39d8bc916b25" providerId="ADAL" clId="{32B1D447-CFBB-47A0-91BC-8765D584D49F}" dt="2023-10-03T08:09:05.975" v="163" actId="1076"/>
          <ac:spMkLst>
            <pc:docMk/>
            <pc:sldMk cId="223107520" sldId="299"/>
            <ac:spMk id="6" creationId="{4F615556-AC7E-5F3C-9042-A9CC8FF34A05}"/>
          </ac:spMkLst>
        </pc:spChg>
        <pc:picChg chg="mod">
          <ac:chgData name="Raphael De Silva" userId="744f0462-d925-49f3-988b-39d8bc916b25" providerId="ADAL" clId="{32B1D447-CFBB-47A0-91BC-8765D584D49F}" dt="2023-10-03T08:09:14.823" v="165" actId="1076"/>
          <ac:picMkLst>
            <pc:docMk/>
            <pc:sldMk cId="223107520" sldId="299"/>
            <ac:picMk id="5" creationId="{346644C8-4887-7284-BBE8-7AAB0734D265}"/>
          </ac:picMkLst>
        </pc:picChg>
        <pc:picChg chg="add mod">
          <ac:chgData name="Raphael De Silva" userId="744f0462-d925-49f3-988b-39d8bc916b25" providerId="ADAL" clId="{32B1D447-CFBB-47A0-91BC-8765D584D49F}" dt="2023-10-03T08:08:51.971" v="161" actId="1076"/>
          <ac:picMkLst>
            <pc:docMk/>
            <pc:sldMk cId="223107520" sldId="299"/>
            <ac:picMk id="7" creationId="{52E38262-F1AC-5825-7936-34549E920B93}"/>
          </ac:picMkLst>
        </pc:picChg>
        <pc:picChg chg="add mod">
          <ac:chgData name="Raphael De Silva" userId="744f0462-d925-49f3-988b-39d8bc916b25" providerId="ADAL" clId="{32B1D447-CFBB-47A0-91BC-8765D584D49F}" dt="2023-10-03T08:10:03.256" v="177" actId="1076"/>
          <ac:picMkLst>
            <pc:docMk/>
            <pc:sldMk cId="223107520" sldId="299"/>
            <ac:picMk id="9" creationId="{49465DDE-0DE1-20F6-78B0-ABD790DEB614}"/>
          </ac:picMkLst>
        </pc:picChg>
        <pc:picChg chg="add mod">
          <ac:chgData name="Raphael De Silva" userId="744f0462-d925-49f3-988b-39d8bc916b25" providerId="ADAL" clId="{32B1D447-CFBB-47A0-91BC-8765D584D49F}" dt="2023-10-03T08:10:41.331" v="180" actId="1076"/>
          <ac:picMkLst>
            <pc:docMk/>
            <pc:sldMk cId="223107520" sldId="299"/>
            <ac:picMk id="11" creationId="{311E577B-CC31-E6B4-A561-5212D9FDD330}"/>
          </ac:picMkLst>
        </pc:picChg>
        <pc:picChg chg="add mod">
          <ac:chgData name="Raphael De Silva" userId="744f0462-d925-49f3-988b-39d8bc916b25" providerId="ADAL" clId="{32B1D447-CFBB-47A0-91BC-8765D584D49F}" dt="2023-10-03T08:09:03.519" v="162" actId="1076"/>
          <ac:picMkLst>
            <pc:docMk/>
            <pc:sldMk cId="223107520" sldId="299"/>
            <ac:picMk id="13" creationId="{DA4E825D-4BDE-AA3C-278C-0748B3BFF7AB}"/>
          </ac:picMkLst>
        </pc:picChg>
        <pc:picChg chg="add del mod">
          <ac:chgData name="Raphael De Silva" userId="744f0462-d925-49f3-988b-39d8bc916b25" providerId="ADAL" clId="{32B1D447-CFBB-47A0-91BC-8765D584D49F}" dt="2023-10-03T08:07:56.810" v="148" actId="478"/>
          <ac:picMkLst>
            <pc:docMk/>
            <pc:sldMk cId="223107520" sldId="299"/>
            <ac:picMk id="15" creationId="{87D76F17-8AD3-4BEE-8726-30730222B2A6}"/>
          </ac:picMkLst>
        </pc:picChg>
        <pc:picChg chg="mod">
          <ac:chgData name="Raphael De Silva" userId="744f0462-d925-49f3-988b-39d8bc916b25" providerId="ADAL" clId="{32B1D447-CFBB-47A0-91BC-8765D584D49F}" dt="2023-10-03T08:09:11.986" v="164" actId="1076"/>
          <ac:picMkLst>
            <pc:docMk/>
            <pc:sldMk cId="223107520" sldId="299"/>
            <ac:picMk id="1028" creationId="{B96EF069-AA63-FD4A-10AA-ACEA1E679484}"/>
          </ac:picMkLst>
        </pc:picChg>
        <pc:picChg chg="del mod">
          <ac:chgData name="Raphael De Silva" userId="744f0462-d925-49f3-988b-39d8bc916b25" providerId="ADAL" clId="{32B1D447-CFBB-47A0-91BC-8765D584D49F}" dt="2023-10-03T08:08:36.501" v="159" actId="478"/>
          <ac:picMkLst>
            <pc:docMk/>
            <pc:sldMk cId="223107520" sldId="299"/>
            <ac:picMk id="2050" creationId="{2B8962A2-1ADE-5F02-6A30-8C87E803F10C}"/>
          </ac:picMkLst>
        </pc:picChg>
        <pc:picChg chg="del">
          <ac:chgData name="Raphael De Silva" userId="744f0462-d925-49f3-988b-39d8bc916b25" providerId="ADAL" clId="{32B1D447-CFBB-47A0-91BC-8765D584D49F}" dt="2023-10-03T08:08:06.231" v="150" actId="478"/>
          <ac:picMkLst>
            <pc:docMk/>
            <pc:sldMk cId="223107520" sldId="299"/>
            <ac:picMk id="2054" creationId="{2DDC2AF8-C8AF-F437-E3E7-C20FFF050F81}"/>
          </ac:picMkLst>
        </pc:picChg>
        <pc:picChg chg="del">
          <ac:chgData name="Raphael De Silva" userId="744f0462-d925-49f3-988b-39d8bc916b25" providerId="ADAL" clId="{32B1D447-CFBB-47A0-91BC-8765D584D49F}" dt="2023-10-03T08:08:13.051" v="152" actId="478"/>
          <ac:picMkLst>
            <pc:docMk/>
            <pc:sldMk cId="223107520" sldId="299"/>
            <ac:picMk id="2056" creationId="{63A79533-D506-6C88-F203-7310B1628B08}"/>
          </ac:picMkLst>
        </pc:picChg>
        <pc:picChg chg="del">
          <ac:chgData name="Raphael De Silva" userId="744f0462-d925-49f3-988b-39d8bc916b25" providerId="ADAL" clId="{32B1D447-CFBB-47A0-91BC-8765D584D49F}" dt="2023-10-03T08:08:18.087" v="154" actId="478"/>
          <ac:picMkLst>
            <pc:docMk/>
            <pc:sldMk cId="223107520" sldId="299"/>
            <ac:picMk id="2058" creationId="{7CFB7F6D-37BE-E6AD-A74E-31649FCA8997}"/>
          </ac:picMkLst>
        </pc:picChg>
      </pc:sldChg>
      <pc:sldChg chg="modSp mod">
        <pc:chgData name="Raphael De Silva" userId="744f0462-d925-49f3-988b-39d8bc916b25" providerId="ADAL" clId="{32B1D447-CFBB-47A0-91BC-8765D584D49F}" dt="2023-10-03T07:49:21.098" v="69" actId="20577"/>
        <pc:sldMkLst>
          <pc:docMk/>
          <pc:sldMk cId="2113767832" sldId="300"/>
        </pc:sldMkLst>
        <pc:spChg chg="mod">
          <ac:chgData name="Raphael De Silva" userId="744f0462-d925-49f3-988b-39d8bc916b25" providerId="ADAL" clId="{32B1D447-CFBB-47A0-91BC-8765D584D49F}" dt="2023-10-03T07:49:21.098" v="69" actId="20577"/>
          <ac:spMkLst>
            <pc:docMk/>
            <pc:sldMk cId="2113767832" sldId="300"/>
            <ac:spMk id="2" creationId="{36806D72-A140-C475-F6F6-BF94F6D5F439}"/>
          </ac:spMkLst>
        </pc:spChg>
        <pc:spChg chg="mod">
          <ac:chgData name="Raphael De Silva" userId="744f0462-d925-49f3-988b-39d8bc916b25" providerId="ADAL" clId="{32B1D447-CFBB-47A0-91BC-8765D584D49F}" dt="2023-10-03T07:48:47.835" v="65" actId="20577"/>
          <ac:spMkLst>
            <pc:docMk/>
            <pc:sldMk cId="2113767832" sldId="300"/>
            <ac:spMk id="5" creationId="{55FF4A3F-E2D8-5FD8-002B-6CADC6AAFC26}"/>
          </ac:spMkLst>
        </pc:spChg>
      </pc:sldChg>
      <pc:sldChg chg="addSp modSp new del">
        <pc:chgData name="Raphael De Silva" userId="744f0462-d925-49f3-988b-39d8bc916b25" providerId="ADAL" clId="{32B1D447-CFBB-47A0-91BC-8765D584D49F}" dt="2023-10-03T08:10:46.863" v="181" actId="2696"/>
        <pc:sldMkLst>
          <pc:docMk/>
          <pc:sldMk cId="2070426316" sldId="309"/>
        </pc:sldMkLst>
        <pc:picChg chg="add mod">
          <ac:chgData name="Raphael De Silva" userId="744f0462-d925-49f3-988b-39d8bc916b25" providerId="ADAL" clId="{32B1D447-CFBB-47A0-91BC-8765D584D49F}" dt="2023-10-03T07:57:19.199" v="80"/>
          <ac:picMkLst>
            <pc:docMk/>
            <pc:sldMk cId="2070426316" sldId="309"/>
            <ac:picMk id="4" creationId="{640B825B-38B6-3152-E9CD-03ED3CDEFBA4}"/>
          </ac:picMkLst>
        </pc:picChg>
      </pc:sldChg>
    </pc:docChg>
  </pc:docChgLst>
  <pc:docChgLst>
    <pc:chgData name="Lizzie Bosson" userId="c3ba0d13-3af5-498d-83ac-cbad585b6b1e" providerId="ADAL" clId="{79A67E1A-4F14-45E1-925E-1F22548AD5D6}"/>
    <pc:docChg chg="undo custSel modSld sldOrd">
      <pc:chgData name="Lizzie Bosson" userId="c3ba0d13-3af5-498d-83ac-cbad585b6b1e" providerId="ADAL" clId="{79A67E1A-4F14-45E1-925E-1F22548AD5D6}" dt="2023-07-31T01:41:37.349" v="696" actId="20577"/>
      <pc:docMkLst>
        <pc:docMk/>
      </pc:docMkLst>
      <pc:sldChg chg="modNotesTx">
        <pc:chgData name="Lizzie Bosson" userId="c3ba0d13-3af5-498d-83ac-cbad585b6b1e" providerId="ADAL" clId="{79A67E1A-4F14-45E1-925E-1F22548AD5D6}" dt="2023-07-31T01:25:34.382" v="366" actId="20577"/>
        <pc:sldMkLst>
          <pc:docMk/>
          <pc:sldMk cId="109857222" sldId="256"/>
        </pc:sldMkLst>
      </pc:sldChg>
      <pc:sldChg chg="modSp mod modNotesTx">
        <pc:chgData name="Lizzie Bosson" userId="c3ba0d13-3af5-498d-83ac-cbad585b6b1e" providerId="ADAL" clId="{79A67E1A-4F14-45E1-925E-1F22548AD5D6}" dt="2023-07-31T01:32:34.340" v="647" actId="207"/>
        <pc:sldMkLst>
          <pc:docMk/>
          <pc:sldMk cId="1784264646" sldId="258"/>
        </pc:sldMkLst>
        <pc:spChg chg="mod">
          <ac:chgData name="Lizzie Bosson" userId="c3ba0d13-3af5-498d-83ac-cbad585b6b1e" providerId="ADAL" clId="{79A67E1A-4F14-45E1-925E-1F22548AD5D6}" dt="2023-07-31T01:32:34.340" v="647" actId="207"/>
          <ac:spMkLst>
            <pc:docMk/>
            <pc:sldMk cId="1784264646" sldId="258"/>
            <ac:spMk id="2" creationId="{3692D4B1-A23A-7502-F72B-F72EAE79CA96}"/>
          </ac:spMkLst>
        </pc:spChg>
      </pc:sldChg>
      <pc:sldChg chg="modSp mod">
        <pc:chgData name="Lizzie Bosson" userId="c3ba0d13-3af5-498d-83ac-cbad585b6b1e" providerId="ADAL" clId="{79A67E1A-4F14-45E1-925E-1F22548AD5D6}" dt="2023-07-31T01:40:47.900" v="689" actId="404"/>
        <pc:sldMkLst>
          <pc:docMk/>
          <pc:sldMk cId="3769350760" sldId="259"/>
        </pc:sldMkLst>
        <pc:spChg chg="mod">
          <ac:chgData name="Lizzie Bosson" userId="c3ba0d13-3af5-498d-83ac-cbad585b6b1e" providerId="ADAL" clId="{79A67E1A-4F14-45E1-925E-1F22548AD5D6}" dt="2023-07-31T01:40:38.294" v="685" actId="404"/>
          <ac:spMkLst>
            <pc:docMk/>
            <pc:sldMk cId="3769350760" sldId="259"/>
            <ac:spMk id="3" creationId="{EA20956F-EFB3-D3BD-F504-116ADCD22FFA}"/>
          </ac:spMkLst>
        </pc:spChg>
        <pc:spChg chg="mod">
          <ac:chgData name="Lizzie Bosson" userId="c3ba0d13-3af5-498d-83ac-cbad585b6b1e" providerId="ADAL" clId="{79A67E1A-4F14-45E1-925E-1F22548AD5D6}" dt="2023-07-31T01:40:42.698" v="687" actId="404"/>
          <ac:spMkLst>
            <pc:docMk/>
            <pc:sldMk cId="3769350760" sldId="259"/>
            <ac:spMk id="4" creationId="{7BC79DE3-7172-FF3A-D834-C115E042A1E4}"/>
          </ac:spMkLst>
        </pc:spChg>
        <pc:spChg chg="mod">
          <ac:chgData name="Lizzie Bosson" userId="c3ba0d13-3af5-498d-83ac-cbad585b6b1e" providerId="ADAL" clId="{79A67E1A-4F14-45E1-925E-1F22548AD5D6}" dt="2023-07-31T01:33:16.437" v="650" actId="2711"/>
          <ac:spMkLst>
            <pc:docMk/>
            <pc:sldMk cId="3769350760" sldId="259"/>
            <ac:spMk id="6" creationId="{1677EC68-7F3B-ED3A-DACD-E69597293C15}"/>
          </ac:spMkLst>
        </pc:spChg>
        <pc:spChg chg="mod">
          <ac:chgData name="Lizzie Bosson" userId="c3ba0d13-3af5-498d-83ac-cbad585b6b1e" providerId="ADAL" clId="{79A67E1A-4F14-45E1-925E-1F22548AD5D6}" dt="2023-07-31T01:40:47.900" v="689" actId="404"/>
          <ac:spMkLst>
            <pc:docMk/>
            <pc:sldMk cId="3769350760" sldId="259"/>
            <ac:spMk id="10" creationId="{7A8E2BA0-3C14-8960-5F45-D897413883A5}"/>
          </ac:spMkLst>
        </pc:spChg>
      </pc:sldChg>
      <pc:sldChg chg="modSp mod modNotesTx">
        <pc:chgData name="Lizzie Bosson" userId="c3ba0d13-3af5-498d-83ac-cbad585b6b1e" providerId="ADAL" clId="{79A67E1A-4F14-45E1-925E-1F22548AD5D6}" dt="2023-07-31T01:29:35.794" v="644" actId="20577"/>
        <pc:sldMkLst>
          <pc:docMk/>
          <pc:sldMk cId="471234744" sldId="261"/>
        </pc:sldMkLst>
        <pc:spChg chg="mod">
          <ac:chgData name="Lizzie Bosson" userId="c3ba0d13-3af5-498d-83ac-cbad585b6b1e" providerId="ADAL" clId="{79A67E1A-4F14-45E1-925E-1F22548AD5D6}" dt="2023-07-31T01:29:01.428" v="511" actId="207"/>
          <ac:spMkLst>
            <pc:docMk/>
            <pc:sldMk cId="471234744" sldId="261"/>
            <ac:spMk id="5" creationId="{65472D12-E1EC-503D-6DA3-19E5D12779E9}"/>
          </ac:spMkLst>
        </pc:spChg>
      </pc:sldChg>
      <pc:sldChg chg="modSp mod">
        <pc:chgData name="Lizzie Bosson" userId="c3ba0d13-3af5-498d-83ac-cbad585b6b1e" providerId="ADAL" clId="{79A67E1A-4F14-45E1-925E-1F22548AD5D6}" dt="2023-07-31T01:34:35.092" v="662" actId="403"/>
        <pc:sldMkLst>
          <pc:docMk/>
          <pc:sldMk cId="1787288194" sldId="262"/>
        </pc:sldMkLst>
        <pc:spChg chg="mod">
          <ac:chgData name="Lizzie Bosson" userId="c3ba0d13-3af5-498d-83ac-cbad585b6b1e" providerId="ADAL" clId="{79A67E1A-4F14-45E1-925E-1F22548AD5D6}" dt="2023-07-31T01:34:35.092" v="662" actId="403"/>
          <ac:spMkLst>
            <pc:docMk/>
            <pc:sldMk cId="1787288194" sldId="262"/>
            <ac:spMk id="5" creationId="{4C8D5045-DEF1-A419-8D21-34B8153BB434}"/>
          </ac:spMkLst>
        </pc:spChg>
      </pc:sldChg>
      <pc:sldChg chg="modSp mod">
        <pc:chgData name="Lizzie Bosson" userId="c3ba0d13-3af5-498d-83ac-cbad585b6b1e" providerId="ADAL" clId="{79A67E1A-4F14-45E1-925E-1F22548AD5D6}" dt="2023-07-31T01:33:42.136" v="651" actId="2711"/>
        <pc:sldMkLst>
          <pc:docMk/>
          <pc:sldMk cId="2173018407" sldId="263"/>
        </pc:sldMkLst>
        <pc:spChg chg="mod">
          <ac:chgData name="Lizzie Bosson" userId="c3ba0d13-3af5-498d-83ac-cbad585b6b1e" providerId="ADAL" clId="{79A67E1A-4F14-45E1-925E-1F22548AD5D6}" dt="2023-07-31T01:33:42.136" v="651" actId="2711"/>
          <ac:spMkLst>
            <pc:docMk/>
            <pc:sldMk cId="2173018407" sldId="263"/>
            <ac:spMk id="5" creationId="{55FF4A3F-E2D8-5FD8-002B-6CADC6AAFC26}"/>
          </ac:spMkLst>
        </pc:spChg>
      </pc:sldChg>
      <pc:sldChg chg="modSp mod">
        <pc:chgData name="Lizzie Bosson" userId="c3ba0d13-3af5-498d-83ac-cbad585b6b1e" providerId="ADAL" clId="{79A67E1A-4F14-45E1-925E-1F22548AD5D6}" dt="2023-07-31T01:36:22.500" v="674" actId="207"/>
        <pc:sldMkLst>
          <pc:docMk/>
          <pc:sldMk cId="2079261318" sldId="273"/>
        </pc:sldMkLst>
        <pc:spChg chg="mod">
          <ac:chgData name="Lizzie Bosson" userId="c3ba0d13-3af5-498d-83ac-cbad585b6b1e" providerId="ADAL" clId="{79A67E1A-4F14-45E1-925E-1F22548AD5D6}" dt="2023-07-31T01:36:22.500" v="674" actId="207"/>
          <ac:spMkLst>
            <pc:docMk/>
            <pc:sldMk cId="2079261318" sldId="273"/>
            <ac:spMk id="8" creationId="{54FA056E-16B6-C656-E303-4AB7339B25A6}"/>
          </ac:spMkLst>
        </pc:spChg>
      </pc:sldChg>
      <pc:sldChg chg="modSp mod">
        <pc:chgData name="Lizzie Bosson" userId="c3ba0d13-3af5-498d-83ac-cbad585b6b1e" providerId="ADAL" clId="{79A67E1A-4F14-45E1-925E-1F22548AD5D6}" dt="2023-07-31T01:30:20.344" v="645" actId="207"/>
        <pc:sldMkLst>
          <pc:docMk/>
          <pc:sldMk cId="2120811896" sldId="277"/>
        </pc:sldMkLst>
        <pc:spChg chg="mod">
          <ac:chgData name="Lizzie Bosson" userId="c3ba0d13-3af5-498d-83ac-cbad585b6b1e" providerId="ADAL" clId="{79A67E1A-4F14-45E1-925E-1F22548AD5D6}" dt="2023-07-31T01:30:20.344" v="645" actId="207"/>
          <ac:spMkLst>
            <pc:docMk/>
            <pc:sldMk cId="2120811896" sldId="277"/>
            <ac:spMk id="8" creationId="{54FA056E-16B6-C656-E303-4AB7339B25A6}"/>
          </ac:spMkLst>
        </pc:spChg>
      </pc:sldChg>
      <pc:sldChg chg="ord modNotesTx">
        <pc:chgData name="Lizzie Bosson" userId="c3ba0d13-3af5-498d-83ac-cbad585b6b1e" providerId="ADAL" clId="{79A67E1A-4F14-45E1-925E-1F22548AD5D6}" dt="2023-07-31T01:26:16.286" v="493" actId="20577"/>
        <pc:sldMkLst>
          <pc:docMk/>
          <pc:sldMk cId="2282789501" sldId="296"/>
        </pc:sldMkLst>
      </pc:sldChg>
      <pc:sldChg chg="modSp mod">
        <pc:chgData name="Lizzie Bosson" userId="c3ba0d13-3af5-498d-83ac-cbad585b6b1e" providerId="ADAL" clId="{79A67E1A-4F14-45E1-925E-1F22548AD5D6}" dt="2023-07-31T01:32:55.126" v="648" actId="2711"/>
        <pc:sldMkLst>
          <pc:docMk/>
          <pc:sldMk cId="1317413564" sldId="297"/>
        </pc:sldMkLst>
        <pc:spChg chg="mod">
          <ac:chgData name="Lizzie Bosson" userId="c3ba0d13-3af5-498d-83ac-cbad585b6b1e" providerId="ADAL" clId="{79A67E1A-4F14-45E1-925E-1F22548AD5D6}" dt="2023-07-31T01:32:55.126" v="648" actId="2711"/>
          <ac:spMkLst>
            <pc:docMk/>
            <pc:sldMk cId="1317413564" sldId="297"/>
            <ac:spMk id="5" creationId="{55FF4A3F-E2D8-5FD8-002B-6CADC6AAFC26}"/>
          </ac:spMkLst>
        </pc:spChg>
      </pc:sldChg>
      <pc:sldChg chg="modSp mod">
        <pc:chgData name="Lizzie Bosson" userId="c3ba0d13-3af5-498d-83ac-cbad585b6b1e" providerId="ADAL" clId="{79A67E1A-4F14-45E1-925E-1F22548AD5D6}" dt="2023-07-31T01:34:22.800" v="660" actId="2711"/>
        <pc:sldMkLst>
          <pc:docMk/>
          <pc:sldMk cId="790273525" sldId="298"/>
        </pc:sldMkLst>
        <pc:spChg chg="mod">
          <ac:chgData name="Lizzie Bosson" userId="c3ba0d13-3af5-498d-83ac-cbad585b6b1e" providerId="ADAL" clId="{79A67E1A-4F14-45E1-925E-1F22548AD5D6}" dt="2023-07-31T01:34:22.800" v="660" actId="2711"/>
          <ac:spMkLst>
            <pc:docMk/>
            <pc:sldMk cId="790273525" sldId="298"/>
            <ac:spMk id="5" creationId="{55FF4A3F-E2D8-5FD8-002B-6CADC6AAFC26}"/>
          </ac:spMkLst>
        </pc:spChg>
      </pc:sldChg>
      <pc:sldChg chg="modSp mod">
        <pc:chgData name="Lizzie Bosson" userId="c3ba0d13-3af5-498d-83ac-cbad585b6b1e" providerId="ADAL" clId="{79A67E1A-4F14-45E1-925E-1F22548AD5D6}" dt="2023-07-31T01:34:09.441" v="659" actId="2711"/>
        <pc:sldMkLst>
          <pc:docMk/>
          <pc:sldMk cId="2113767832" sldId="300"/>
        </pc:sldMkLst>
        <pc:spChg chg="mod">
          <ac:chgData name="Lizzie Bosson" userId="c3ba0d13-3af5-498d-83ac-cbad585b6b1e" providerId="ADAL" clId="{79A67E1A-4F14-45E1-925E-1F22548AD5D6}" dt="2023-07-31T01:34:09.441" v="659" actId="2711"/>
          <ac:spMkLst>
            <pc:docMk/>
            <pc:sldMk cId="2113767832" sldId="300"/>
            <ac:spMk id="5" creationId="{55FF4A3F-E2D8-5FD8-002B-6CADC6AAFC26}"/>
          </ac:spMkLst>
        </pc:spChg>
      </pc:sldChg>
      <pc:sldChg chg="modSp mod">
        <pc:chgData name="Lizzie Bosson" userId="c3ba0d13-3af5-498d-83ac-cbad585b6b1e" providerId="ADAL" clId="{79A67E1A-4F14-45E1-925E-1F22548AD5D6}" dt="2023-07-31T01:41:08.217" v="694" actId="403"/>
        <pc:sldMkLst>
          <pc:docMk/>
          <pc:sldMk cId="981764881" sldId="301"/>
        </pc:sldMkLst>
        <pc:spChg chg="mod">
          <ac:chgData name="Lizzie Bosson" userId="c3ba0d13-3af5-498d-83ac-cbad585b6b1e" providerId="ADAL" clId="{79A67E1A-4F14-45E1-925E-1F22548AD5D6}" dt="2023-07-31T01:41:08.217" v="694" actId="403"/>
          <ac:spMkLst>
            <pc:docMk/>
            <pc:sldMk cId="981764881" sldId="301"/>
            <ac:spMk id="2" creationId="{79E260EA-BAEB-9D41-689A-9E01C24F4135}"/>
          </ac:spMkLst>
        </pc:spChg>
      </pc:sldChg>
      <pc:sldChg chg="modSp mod">
        <pc:chgData name="Lizzie Bosson" userId="c3ba0d13-3af5-498d-83ac-cbad585b6b1e" providerId="ADAL" clId="{79A67E1A-4F14-45E1-925E-1F22548AD5D6}" dt="2023-07-31T01:38:52.707" v="675" actId="1076"/>
        <pc:sldMkLst>
          <pc:docMk/>
          <pc:sldMk cId="16308281" sldId="303"/>
        </pc:sldMkLst>
        <pc:spChg chg="mod">
          <ac:chgData name="Lizzie Bosson" userId="c3ba0d13-3af5-498d-83ac-cbad585b6b1e" providerId="ADAL" clId="{79A67E1A-4F14-45E1-925E-1F22548AD5D6}" dt="2023-07-31T01:38:52.707" v="675" actId="1076"/>
          <ac:spMkLst>
            <pc:docMk/>
            <pc:sldMk cId="16308281" sldId="303"/>
            <ac:spMk id="4" creationId="{F97C731D-9813-4D7A-F63B-3C35EB400947}"/>
          </ac:spMkLst>
        </pc:spChg>
        <pc:spChg chg="mod">
          <ac:chgData name="Lizzie Bosson" userId="c3ba0d13-3af5-498d-83ac-cbad585b6b1e" providerId="ADAL" clId="{79A67E1A-4F14-45E1-925E-1F22548AD5D6}" dt="2023-07-31T01:34:02.285" v="658" actId="1076"/>
          <ac:spMkLst>
            <pc:docMk/>
            <pc:sldMk cId="16308281" sldId="303"/>
            <ac:spMk id="5" creationId="{3F7C5073-72E8-8E6F-74FD-2B76B8C9071D}"/>
          </ac:spMkLst>
        </pc:spChg>
      </pc:sldChg>
      <pc:sldChg chg="modSp mod">
        <pc:chgData name="Lizzie Bosson" userId="c3ba0d13-3af5-498d-83ac-cbad585b6b1e" providerId="ADAL" clId="{79A67E1A-4F14-45E1-925E-1F22548AD5D6}" dt="2023-07-31T01:36:11.061" v="673" actId="207"/>
        <pc:sldMkLst>
          <pc:docMk/>
          <pc:sldMk cId="497646441" sldId="304"/>
        </pc:sldMkLst>
        <pc:spChg chg="mod">
          <ac:chgData name="Lizzie Bosson" userId="c3ba0d13-3af5-498d-83ac-cbad585b6b1e" providerId="ADAL" clId="{79A67E1A-4F14-45E1-925E-1F22548AD5D6}" dt="2023-07-31T01:35:11.168" v="671" actId="207"/>
          <ac:spMkLst>
            <pc:docMk/>
            <pc:sldMk cId="497646441" sldId="304"/>
            <ac:spMk id="5" creationId="{4C8D5045-DEF1-A419-8D21-34B8153BB434}"/>
          </ac:spMkLst>
        </pc:spChg>
        <pc:spChg chg="mod">
          <ac:chgData name="Lizzie Bosson" userId="c3ba0d13-3af5-498d-83ac-cbad585b6b1e" providerId="ADAL" clId="{79A67E1A-4F14-45E1-925E-1F22548AD5D6}" dt="2023-07-31T01:36:11.061" v="673" actId="207"/>
          <ac:spMkLst>
            <pc:docMk/>
            <pc:sldMk cId="497646441" sldId="304"/>
            <ac:spMk id="14" creationId="{C89DEB88-94B0-07B8-A5F0-C8494E6707C9}"/>
          </ac:spMkLst>
        </pc:spChg>
      </pc:sldChg>
      <pc:sldChg chg="modSp mod">
        <pc:chgData name="Lizzie Bosson" userId="c3ba0d13-3af5-498d-83ac-cbad585b6b1e" providerId="ADAL" clId="{79A67E1A-4F14-45E1-925E-1F22548AD5D6}" dt="2023-07-31T01:41:37.349" v="696" actId="20577"/>
        <pc:sldMkLst>
          <pc:docMk/>
          <pc:sldMk cId="2991145519" sldId="308"/>
        </pc:sldMkLst>
        <pc:spChg chg="mod">
          <ac:chgData name="Lizzie Bosson" userId="c3ba0d13-3af5-498d-83ac-cbad585b6b1e" providerId="ADAL" clId="{79A67E1A-4F14-45E1-925E-1F22548AD5D6}" dt="2023-07-31T01:33:03.814" v="649" actId="2711"/>
          <ac:spMkLst>
            <pc:docMk/>
            <pc:sldMk cId="2991145519" sldId="308"/>
            <ac:spMk id="6" creationId="{1677EC68-7F3B-ED3A-DACD-E69597293C15}"/>
          </ac:spMkLst>
        </pc:spChg>
        <pc:spChg chg="mod">
          <ac:chgData name="Lizzie Bosson" userId="c3ba0d13-3af5-498d-83ac-cbad585b6b1e" providerId="ADAL" clId="{79A67E1A-4F14-45E1-925E-1F22548AD5D6}" dt="2023-07-31T01:40:15.134" v="681" actId="404"/>
          <ac:spMkLst>
            <pc:docMk/>
            <pc:sldMk cId="2991145519" sldId="308"/>
            <ac:spMk id="7" creationId="{DA3906AF-5F7A-16FB-4F42-495396984CE1}"/>
          </ac:spMkLst>
        </pc:spChg>
        <pc:spChg chg="mod">
          <ac:chgData name="Lizzie Bosson" userId="c3ba0d13-3af5-498d-83ac-cbad585b6b1e" providerId="ADAL" clId="{79A67E1A-4F14-45E1-925E-1F22548AD5D6}" dt="2023-07-31T01:40:07.927" v="679" actId="207"/>
          <ac:spMkLst>
            <pc:docMk/>
            <pc:sldMk cId="2991145519" sldId="308"/>
            <ac:spMk id="8" creationId="{B4B381B0-D441-E70B-D067-B736085B897F}"/>
          </ac:spMkLst>
        </pc:spChg>
        <pc:spChg chg="mod">
          <ac:chgData name="Lizzie Bosson" userId="c3ba0d13-3af5-498d-83ac-cbad585b6b1e" providerId="ADAL" clId="{79A67E1A-4F14-45E1-925E-1F22548AD5D6}" dt="2023-07-31T01:41:37.349" v="696" actId="20577"/>
          <ac:spMkLst>
            <pc:docMk/>
            <pc:sldMk cId="2991145519" sldId="308"/>
            <ac:spMk id="9" creationId="{6E2BD825-DB68-CC9F-FD94-07689B889E46}"/>
          </ac:spMkLst>
        </pc:spChg>
      </pc:sldChg>
    </pc:docChg>
  </pc:docChgLst>
  <pc:docChgLst>
    <pc:chgData name="Jim Lim" userId="S::jlim@anziif.com::a34a0c45-468f-447a-8de2-08240ed39064" providerId="AD" clId="Web-{FE093CC9-FE00-0BFB-1219-12543C443A30}"/>
    <pc:docChg chg="modSld">
      <pc:chgData name="Jim Lim" userId="S::jlim@anziif.com::a34a0c45-468f-447a-8de2-08240ed39064" providerId="AD" clId="Web-{FE093CC9-FE00-0BFB-1219-12543C443A30}" dt="2023-07-25T07:21:40.883" v="3"/>
      <pc:docMkLst>
        <pc:docMk/>
      </pc:docMkLst>
      <pc:sldChg chg="addSp delSp modSp">
        <pc:chgData name="Jim Lim" userId="S::jlim@anziif.com::a34a0c45-468f-447a-8de2-08240ed39064" providerId="AD" clId="Web-{FE093CC9-FE00-0BFB-1219-12543C443A30}" dt="2023-07-25T07:21:40.883" v="3"/>
        <pc:sldMkLst>
          <pc:docMk/>
          <pc:sldMk cId="109857222" sldId="256"/>
        </pc:sldMkLst>
        <pc:spChg chg="add del">
          <ac:chgData name="Jim Lim" userId="S::jlim@anziif.com::a34a0c45-468f-447a-8de2-08240ed39064" providerId="AD" clId="Web-{FE093CC9-FE00-0BFB-1219-12543C443A30}" dt="2023-07-25T07:21:38.836" v="2"/>
          <ac:spMkLst>
            <pc:docMk/>
            <pc:sldMk cId="109857222" sldId="256"/>
            <ac:spMk id="2" creationId="{0FB743F4-5EA5-3E20-1235-AD7632FEE6D5}"/>
          </ac:spMkLst>
        </pc:spChg>
        <pc:picChg chg="mod">
          <ac:chgData name="Jim Lim" userId="S::jlim@anziif.com::a34a0c45-468f-447a-8de2-08240ed39064" providerId="AD" clId="Web-{FE093CC9-FE00-0BFB-1219-12543C443A30}" dt="2023-07-25T07:21:40.883" v="3"/>
          <ac:picMkLst>
            <pc:docMk/>
            <pc:sldMk cId="109857222" sldId="256"/>
            <ac:picMk id="12" creationId="{CBBAA3DB-ED3A-2EAF-3FAE-BAC36CD6BBED}"/>
          </ac:picMkLst>
        </pc:picChg>
      </pc:sldChg>
    </pc:docChg>
  </pc:docChgLst>
  <pc:docChgLst>
    <pc:chgData name="Abigail Ross" userId="S::aross@anziif.com::5ebaa497-32fb-4468-83db-72047b387f54" providerId="AD" clId="Web-{85AF3BB4-ED28-6A5C-547F-2CCC44125A37}"/>
    <pc:docChg chg="addSld modSld">
      <pc:chgData name="Abigail Ross" userId="S::aross@anziif.com::5ebaa497-32fb-4468-83db-72047b387f54" providerId="AD" clId="Web-{85AF3BB4-ED28-6A5C-547F-2CCC44125A37}" dt="2023-06-15T03:54:23.126" v="178" actId="20577"/>
      <pc:docMkLst>
        <pc:docMk/>
      </pc:docMkLst>
      <pc:sldChg chg="addSp modSp">
        <pc:chgData name="Abigail Ross" userId="S::aross@anziif.com::5ebaa497-32fb-4468-83db-72047b387f54" providerId="AD" clId="Web-{85AF3BB4-ED28-6A5C-547F-2CCC44125A37}" dt="2023-06-15T02:29:17.247" v="4" actId="1076"/>
        <pc:sldMkLst>
          <pc:docMk/>
          <pc:sldMk cId="109857222" sldId="256"/>
        </pc:sldMkLst>
        <pc:picChg chg="add mod">
          <ac:chgData name="Abigail Ross" userId="S::aross@anziif.com::5ebaa497-32fb-4468-83db-72047b387f54" providerId="AD" clId="Web-{85AF3BB4-ED28-6A5C-547F-2CCC44125A37}" dt="2023-06-15T02:29:17.247" v="4" actId="1076"/>
          <ac:picMkLst>
            <pc:docMk/>
            <pc:sldMk cId="109857222" sldId="256"/>
            <ac:picMk id="4" creationId="{965F5D86-4F5C-7985-2140-9CD022ED58A0}"/>
          </ac:picMkLst>
        </pc:picChg>
      </pc:sldChg>
      <pc:sldChg chg="addSp delSp modSp new">
        <pc:chgData name="Abigail Ross" userId="S::aross@anziif.com::5ebaa497-32fb-4468-83db-72047b387f54" providerId="AD" clId="Web-{85AF3BB4-ED28-6A5C-547F-2CCC44125A37}" dt="2023-06-15T03:44:40.697" v="8" actId="14100"/>
        <pc:sldMkLst>
          <pc:docMk/>
          <pc:sldMk cId="754724227" sldId="257"/>
        </pc:sldMkLst>
        <pc:spChg chg="del">
          <ac:chgData name="Abigail Ross" userId="S::aross@anziif.com::5ebaa497-32fb-4468-83db-72047b387f54" providerId="AD" clId="Web-{85AF3BB4-ED28-6A5C-547F-2CCC44125A37}" dt="2023-06-15T03:44:33.837" v="6"/>
          <ac:spMkLst>
            <pc:docMk/>
            <pc:sldMk cId="754724227" sldId="257"/>
            <ac:spMk id="3" creationId="{EBAE3152-3C33-D1D2-143D-0C9DC631FA97}"/>
          </ac:spMkLst>
        </pc:spChg>
        <pc:picChg chg="add mod ord">
          <ac:chgData name="Abigail Ross" userId="S::aross@anziif.com::5ebaa497-32fb-4468-83db-72047b387f54" providerId="AD" clId="Web-{85AF3BB4-ED28-6A5C-547F-2CCC44125A37}" dt="2023-06-15T03:44:40.697" v="8" actId="14100"/>
          <ac:picMkLst>
            <pc:docMk/>
            <pc:sldMk cId="754724227" sldId="257"/>
            <ac:picMk id="4" creationId="{614280E1-41E4-4B51-EC5A-368D5DAAD398}"/>
          </ac:picMkLst>
        </pc:picChg>
      </pc:sldChg>
      <pc:sldChg chg="addSp delSp modSp new mod setBg">
        <pc:chgData name="Abigail Ross" userId="S::aross@anziif.com::5ebaa497-32fb-4468-83db-72047b387f54" providerId="AD" clId="Web-{85AF3BB4-ED28-6A5C-547F-2CCC44125A37}" dt="2023-06-15T03:51:03.905" v="173" actId="1076"/>
        <pc:sldMkLst>
          <pc:docMk/>
          <pc:sldMk cId="1784264646" sldId="258"/>
        </pc:sldMkLst>
        <pc:spChg chg="del">
          <ac:chgData name="Abigail Ross" userId="S::aross@anziif.com::5ebaa497-32fb-4468-83db-72047b387f54" providerId="AD" clId="Web-{85AF3BB4-ED28-6A5C-547F-2CCC44125A37}" dt="2023-06-15T03:46:07.917" v="16"/>
          <ac:spMkLst>
            <pc:docMk/>
            <pc:sldMk cId="1784264646" sldId="258"/>
            <ac:spMk id="2" creationId="{3932313F-9559-292B-B90F-C5ACB81340A5}"/>
          </ac:spMkLst>
        </pc:spChg>
        <pc:spChg chg="del">
          <ac:chgData name="Abigail Ross" userId="S::aross@anziif.com::5ebaa497-32fb-4468-83db-72047b387f54" providerId="AD" clId="Web-{85AF3BB4-ED28-6A5C-547F-2CCC44125A37}" dt="2023-06-15T03:45:13.150" v="10"/>
          <ac:spMkLst>
            <pc:docMk/>
            <pc:sldMk cId="1784264646" sldId="258"/>
            <ac:spMk id="3" creationId="{D91FF428-D04A-2F5A-4A70-F405CB8AB6FC}"/>
          </ac:spMkLst>
        </pc:spChg>
        <pc:spChg chg="add del mod">
          <ac:chgData name="Abigail Ross" userId="S::aross@anziif.com::5ebaa497-32fb-4468-83db-72047b387f54" providerId="AD" clId="Web-{85AF3BB4-ED28-6A5C-547F-2CCC44125A37}" dt="2023-06-15T03:46:01.635" v="14"/>
          <ac:spMkLst>
            <pc:docMk/>
            <pc:sldMk cId="1784264646" sldId="258"/>
            <ac:spMk id="6" creationId="{3FBD3C1A-A9E7-BFA3-8F04-AD8796B5103F}"/>
          </ac:spMkLst>
        </pc:spChg>
        <pc:spChg chg="add mod">
          <ac:chgData name="Abigail Ross" userId="S::aross@anziif.com::5ebaa497-32fb-4468-83db-72047b387f54" providerId="AD" clId="Web-{85AF3BB4-ED28-6A5C-547F-2CCC44125A37}" dt="2023-06-15T03:51:03.905" v="173" actId="1076"/>
          <ac:spMkLst>
            <pc:docMk/>
            <pc:sldMk cId="1784264646" sldId="258"/>
            <ac:spMk id="9" creationId="{7DCD0C17-ABEF-F4F8-2B41-EC47E3210D28}"/>
          </ac:spMkLst>
        </pc:spChg>
        <pc:spChg chg="add del mod">
          <ac:chgData name="Abigail Ross" userId="S::aross@anziif.com::5ebaa497-32fb-4468-83db-72047b387f54" providerId="AD" clId="Web-{85AF3BB4-ED28-6A5C-547F-2CCC44125A37}" dt="2023-06-15T03:48:20.668" v="166"/>
          <ac:spMkLst>
            <pc:docMk/>
            <pc:sldMk cId="1784264646" sldId="258"/>
            <ac:spMk id="11" creationId="{E052ADF1-4CAE-256C-EF3C-E38BB7BB0424}"/>
          </ac:spMkLst>
        </pc:spChg>
        <pc:spChg chg="add">
          <ac:chgData name="Abigail Ross" userId="S::aross@anziif.com::5ebaa497-32fb-4468-83db-72047b387f54" providerId="AD" clId="Web-{85AF3BB4-ED28-6A5C-547F-2CCC44125A37}" dt="2023-06-15T03:46:07.917" v="16"/>
          <ac:spMkLst>
            <pc:docMk/>
            <pc:sldMk cId="1784264646" sldId="258"/>
            <ac:spMk id="12" creationId="{42A4FC2C-047E-45A5-965D-8E1E3BF09BC6}"/>
          </ac:spMkLst>
        </pc:spChg>
        <pc:picChg chg="add del mod ord">
          <ac:chgData name="Abigail Ross" userId="S::aross@anziif.com::5ebaa497-32fb-4468-83db-72047b387f54" providerId="AD" clId="Web-{85AF3BB4-ED28-6A5C-547F-2CCC44125A37}" dt="2023-06-15T03:45:35.463" v="13"/>
          <ac:picMkLst>
            <pc:docMk/>
            <pc:sldMk cId="1784264646" sldId="258"/>
            <ac:picMk id="4" creationId="{DD1698F9-3145-20B1-D7E2-EF943F670FF4}"/>
          </ac:picMkLst>
        </pc:picChg>
        <pc:picChg chg="add del mod ord">
          <ac:chgData name="Abigail Ross" userId="S::aross@anziif.com::5ebaa497-32fb-4468-83db-72047b387f54" providerId="AD" clId="Web-{85AF3BB4-ED28-6A5C-547F-2CCC44125A37}" dt="2023-06-15T03:48:09.449" v="165"/>
          <ac:picMkLst>
            <pc:docMk/>
            <pc:sldMk cId="1784264646" sldId="258"/>
            <ac:picMk id="7" creationId="{CFD6E3A8-B711-178F-78D6-BC910351DD77}"/>
          </ac:picMkLst>
        </pc:picChg>
        <pc:picChg chg="add del mod">
          <ac:chgData name="Abigail Ross" userId="S::aross@anziif.com::5ebaa497-32fb-4468-83db-72047b387f54" providerId="AD" clId="Web-{85AF3BB4-ED28-6A5C-547F-2CCC44125A37}" dt="2023-06-15T03:46:20.167" v="19"/>
          <ac:picMkLst>
            <pc:docMk/>
            <pc:sldMk cId="1784264646" sldId="258"/>
            <ac:picMk id="8" creationId="{4140F7B0-2624-836C-96B7-74CFCDFBBBBB}"/>
          </ac:picMkLst>
        </pc:picChg>
        <pc:picChg chg="add mod ord modCrop">
          <ac:chgData name="Abigail Ross" userId="S::aross@anziif.com::5ebaa497-32fb-4468-83db-72047b387f54" providerId="AD" clId="Web-{85AF3BB4-ED28-6A5C-547F-2CCC44125A37}" dt="2023-06-15T03:50:56.202" v="172"/>
          <ac:picMkLst>
            <pc:docMk/>
            <pc:sldMk cId="1784264646" sldId="258"/>
            <ac:picMk id="13" creationId="{F866C62F-2536-C862-D101-A4DFDFCCA0B3}"/>
          </ac:picMkLst>
        </pc:picChg>
      </pc:sldChg>
      <pc:sldChg chg="addSp delSp modSp new">
        <pc:chgData name="Abigail Ross" userId="S::aross@anziif.com::5ebaa497-32fb-4468-83db-72047b387f54" providerId="AD" clId="Web-{85AF3BB4-ED28-6A5C-547F-2CCC44125A37}" dt="2023-06-15T03:54:23.126" v="178" actId="20577"/>
        <pc:sldMkLst>
          <pc:docMk/>
          <pc:sldMk cId="3769350760" sldId="259"/>
        </pc:sldMkLst>
        <pc:spChg chg="mod">
          <ac:chgData name="Abigail Ross" userId="S::aross@anziif.com::5ebaa497-32fb-4468-83db-72047b387f54" providerId="AD" clId="Web-{85AF3BB4-ED28-6A5C-547F-2CCC44125A37}" dt="2023-06-15T03:54:23.126" v="178" actId="20577"/>
          <ac:spMkLst>
            <pc:docMk/>
            <pc:sldMk cId="3769350760" sldId="259"/>
            <ac:spMk id="2" creationId="{CD0366C3-7D10-C5AB-4DF2-925C2BA479BC}"/>
          </ac:spMkLst>
        </pc:spChg>
        <pc:spChg chg="del">
          <ac:chgData name="Abigail Ross" userId="S::aross@anziif.com::5ebaa497-32fb-4468-83db-72047b387f54" providerId="AD" clId="Web-{85AF3BB4-ED28-6A5C-547F-2CCC44125A37}" dt="2023-06-15T03:54:09.814" v="175"/>
          <ac:spMkLst>
            <pc:docMk/>
            <pc:sldMk cId="3769350760" sldId="259"/>
            <ac:spMk id="3" creationId="{361AC1CB-3477-5B5E-27E3-8708C2198603}"/>
          </ac:spMkLst>
        </pc:spChg>
        <pc:picChg chg="add mod ord">
          <ac:chgData name="Abigail Ross" userId="S::aross@anziif.com::5ebaa497-32fb-4468-83db-72047b387f54" providerId="AD" clId="Web-{85AF3BB4-ED28-6A5C-547F-2CCC44125A37}" dt="2023-06-15T03:54:12.095" v="176" actId="1076"/>
          <ac:picMkLst>
            <pc:docMk/>
            <pc:sldMk cId="3769350760" sldId="259"/>
            <ac:picMk id="4" creationId="{7128AA47-11C0-750A-89EF-686C3805027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02-4D1F-ACAD-1393469B61E3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702-4D1F-ACAD-1393469B61E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02-4D1F-ACAD-1393469B61E3}"/>
              </c:ext>
            </c:extLst>
          </c:dPt>
          <c:dPt>
            <c:idx val="3"/>
            <c:invertIfNegative val="0"/>
            <c:bubble3D val="0"/>
            <c:spPr>
              <a:solidFill>
                <a:srgbClr val="03B0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702-4D1F-ACAD-1393469B61E3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02-4D1F-ACAD-1393469B61E3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702-4D1F-ACAD-1393469B61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Compliance</c:v>
                </c:pt>
                <c:pt idx="1">
                  <c:v>Certificate</c:v>
                </c:pt>
                <c:pt idx="2">
                  <c:v>Diploma</c:v>
                </c:pt>
                <c:pt idx="3">
                  <c:v>Graduate Diploma</c:v>
                </c:pt>
                <c:pt idx="4">
                  <c:v>Degree</c:v>
                </c:pt>
                <c:pt idx="5">
                  <c:v>Post Graduate (Masters/ Doctorate)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0.26900000000000002</c:v>
                </c:pt>
                <c:pt idx="1">
                  <c:v>0.32300000000000001</c:v>
                </c:pt>
                <c:pt idx="2">
                  <c:v>0.26200000000000001</c:v>
                </c:pt>
                <c:pt idx="3">
                  <c:v>2.9000000000000001E-2</c:v>
                </c:pt>
                <c:pt idx="4">
                  <c:v>2.5999999999999999E-2</c:v>
                </c:pt>
                <c:pt idx="5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02-4D1F-ACAD-1393469B61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47575728"/>
        <c:axId val="247576288"/>
      </c:barChart>
      <c:catAx>
        <c:axId val="24757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47576288"/>
        <c:crosses val="autoZero"/>
        <c:auto val="1"/>
        <c:lblAlgn val="ctr"/>
        <c:lblOffset val="100"/>
        <c:noMultiLvlLbl val="0"/>
      </c:catAx>
      <c:valAx>
        <c:axId val="2475762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4757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F-4DCB-977D-28B9F0C84D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F-4DCB-977D-28B9F0C84D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6F-4DCB-977D-28B9F0C84DF0}"/>
              </c:ext>
            </c:extLst>
          </c:dPt>
          <c:dLbls>
            <c:dLbl>
              <c:idx val="0"/>
              <c:layout>
                <c:manualLayout>
                  <c:x val="0.13303372016022599"/>
                  <c:y val="-0.4099647554367852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50803671077227"/>
                      <c:h val="0.148034073717728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16F-4DCB-977D-28B9F0C84DF0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16F-4DCB-977D-28B9F0C84DF0}"/>
                </c:ext>
              </c:extLst>
            </c:dLbl>
            <c:dLbl>
              <c:idx val="2"/>
              <c:layout>
                <c:manualLayout>
                  <c:x val="-7.5352994070185669E-3"/>
                  <c:y val="2.985454507167050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6F-4DCB-977D-28B9F0C84DF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</c:v>
                </c:pt>
                <c:pt idx="1">
                  <c:v>3.5000000000000003E-2</c:v>
                </c:pt>
                <c:pt idx="2">
                  <c:v>0.16500000000000001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6F-4DCB-977D-28B9F0C84DF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en-US" sz="3600" b="1" kern="1200">
          <a:solidFill>
            <a:schemeClr val="bg1"/>
          </a:solidFill>
          <a:latin typeface="Avenir Next LT Pro" panose="020B0504020202020204" pitchFamily="34" charset="0"/>
          <a:ea typeface="Roboto Light" panose="02000000000000000000" pitchFamily="2" charset="0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A08D7-453D-4580-B6C3-23E5BEBC701D}" type="datetimeFigureOut">
              <a:rPr lang="en-AU" smtClean="0"/>
              <a:t>3/11/2023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1995A-17C0-409A-AB9E-91F4168576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089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Edits (LB)</a:t>
            </a:r>
          </a:p>
          <a:p>
            <a:endParaRPr lang="en-AU"/>
          </a:p>
          <a:p>
            <a:r>
              <a:rPr lang="en-AU"/>
              <a:t>General - Takes a while to load as I think the images are quite large</a:t>
            </a:r>
          </a:p>
          <a:p>
            <a:r>
              <a:rPr lang="en-AU"/>
              <a:t>This page – Logo and background image, is there something with a bit more contrast?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995A-17C0-409A-AB9E-91F4168576B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638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Changed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995A-17C0-409A-AB9E-91F4168576B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985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Thoughts on changing the text colour to teal not white?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995A-17C0-409A-AB9E-91F4168576B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623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B6A33-9885-4077-B9FE-E2D3D9BB8B0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264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B6A33-9885-4077-B9FE-E2D3D9BB8B0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24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B6A33-9885-4077-B9FE-E2D3D9BB8B00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89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B6A33-9885-4077-B9FE-E2D3D9BB8B0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8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Could we add a QR code for the lead gen form on another page or is that too much?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B6A33-9885-4077-B9FE-E2D3D9BB8B00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02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linkedin.com/company/geelong-ca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.png"/><Relationship Id="rId7" Type="http://schemas.openxmlformats.org/officeDocument/2006/relationships/image" Target="../media/image29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1E1881-C924-CE03-5426-96299E62B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602" b="90582" l="29550" r="70757">
                        <a14:foregroundMark x1="30266" y1="85478" x2="29983" y2="86727"/>
                        <a14:foregroundMark x1="34049" y1="85981" x2="35481" y2="85550"/>
                        <a14:foregroundMark x1="37935" y1="84687" x2="37935" y2="84687"/>
                        <a14:backgroundMark x1="47751" y1="86700" x2="71779" y2="85550"/>
                        <a14:backgroundMark x1="29959" y1="88138" x2="29959" y2="88138"/>
                        <a14:backgroundMark x1="29550" y1="86700" x2="29243" y2="89145"/>
                        <a14:backgroundMark x1="34969" y1="86988" x2="34969" y2="8698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485" t="81604" r="24466" b="8404"/>
          <a:stretch/>
        </p:blipFill>
        <p:spPr>
          <a:xfrm>
            <a:off x="4528465" y="4792626"/>
            <a:ext cx="2323214" cy="701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A4A921-BF96-9725-757E-78F5CE8F8C82}"/>
              </a:ext>
            </a:extLst>
          </p:cNvPr>
          <p:cNvSpPr txBox="1"/>
          <p:nvPr/>
        </p:nvSpPr>
        <p:spPr>
          <a:xfrm>
            <a:off x="5150830" y="4820334"/>
            <a:ext cx="281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@careerins</a:t>
            </a:r>
            <a:endParaRPr lang="en-AU" sz="3600" b="1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43C18-1323-22C7-CE4F-10FB20D5462D}"/>
              </a:ext>
            </a:extLst>
          </p:cNvPr>
          <p:cNvSpPr txBox="1"/>
          <p:nvPr/>
        </p:nvSpPr>
        <p:spPr>
          <a:xfrm>
            <a:off x="4724400" y="3200399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6" name="Picture 7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2A824C6-89EC-15B1-ACB0-9A7FCEA88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772" y="2141332"/>
            <a:ext cx="6715040" cy="1509882"/>
          </a:xfrm>
          <a:prstGeom prst="rect">
            <a:avLst/>
          </a:prstGeom>
        </p:spPr>
      </p:pic>
      <p:pic>
        <p:nvPicPr>
          <p:cNvPr id="12" name="Picture 1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BBAA3DB-ED3A-2EAF-3FAE-BAC36CD6B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762" y="3589079"/>
            <a:ext cx="6074421" cy="5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2B2D1F-D530-9DBB-EB34-730D86E4BBFE}"/>
              </a:ext>
            </a:extLst>
          </p:cNvPr>
          <p:cNvSpPr/>
          <p:nvPr/>
        </p:nvSpPr>
        <p:spPr>
          <a:xfrm>
            <a:off x="-2697" y="-2697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15556-AC7E-5F3C-9042-A9CC8FF34A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8036B1-EEFA-072B-C370-02C952331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294095"/>
              </p:ext>
            </p:extLst>
          </p:nvPr>
        </p:nvGraphicFramePr>
        <p:xfrm>
          <a:off x="1666207" y="2097029"/>
          <a:ext cx="876186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FF4A3F-E2D8-5FD8-002B-6CADC6AAFC26}"/>
              </a:ext>
            </a:extLst>
          </p:cNvPr>
          <p:cNvSpPr txBox="1"/>
          <p:nvPr/>
        </p:nvSpPr>
        <p:spPr>
          <a:xfrm>
            <a:off x="2466867" y="449477"/>
            <a:ext cx="7487304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3B0A9"/>
                </a:solidFill>
                <a:latin typeface="Trade Gothic Next HvyCd" panose="020B0906040303020004" pitchFamily="34" charset="0"/>
                <a:ea typeface="Roboto Light"/>
              </a:rPr>
              <a:t>Qualifications of professionals in the industry</a:t>
            </a:r>
            <a:endParaRPr lang="en-AU" sz="3600" b="1">
              <a:solidFill>
                <a:srgbClr val="03B0A9"/>
              </a:solidFill>
              <a:latin typeface="Trade Gothic Next HvyCd" panose="020B0906040303020004" pitchFamily="34" charset="0"/>
              <a:ea typeface="Roboto Light"/>
            </a:endParaRP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D0421F8-B543-5E8C-40FA-AE251ABC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1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615556-AC7E-5F3C-9042-A9CC8FF34A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F4A3F-E2D8-5FD8-002B-6CADC6AAFC26}"/>
              </a:ext>
            </a:extLst>
          </p:cNvPr>
          <p:cNvSpPr txBox="1"/>
          <p:nvPr/>
        </p:nvSpPr>
        <p:spPr>
          <a:xfrm>
            <a:off x="1731841" y="658521"/>
            <a:ext cx="872808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 panose="02000000000000000000" pitchFamily="2" charset="0"/>
              </a:rPr>
              <a:t>We asked insurers ‘do you still want to be in the industry in 5 years?’</a:t>
            </a:r>
            <a:endParaRPr lang="en-AU" sz="3600" b="1">
              <a:solidFill>
                <a:schemeClr val="bg1"/>
              </a:solidFill>
              <a:latin typeface="Trade Gothic Next HvyCd" panose="020B0906040303020004" pitchFamily="34" charset="0"/>
              <a:ea typeface="Roboto Light" panose="02000000000000000000" pitchFamily="2" charset="0"/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5774CCAF-B064-9B84-BF5C-9B0DFA176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250399"/>
              </p:ext>
            </p:extLst>
          </p:nvPr>
        </p:nvGraphicFramePr>
        <p:xfrm>
          <a:off x="2738877" y="2481516"/>
          <a:ext cx="6902824" cy="4049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B9B85D2E-E662-3C11-2F3E-FFE6E482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1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9A4A921-BF96-9725-757E-78F5CE8F8C82}"/>
              </a:ext>
            </a:extLst>
          </p:cNvPr>
          <p:cNvSpPr txBox="1"/>
          <p:nvPr/>
        </p:nvSpPr>
        <p:spPr>
          <a:xfrm>
            <a:off x="5238494" y="4820334"/>
            <a:ext cx="281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@careerins</a:t>
            </a:r>
            <a:endParaRPr lang="en-AU" sz="3600" b="1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C731D-9813-4D7A-F63B-3C35EB400947}"/>
              </a:ext>
            </a:extLst>
          </p:cNvPr>
          <p:cNvSpPr/>
          <p:nvPr/>
        </p:nvSpPr>
        <p:spPr>
          <a:xfrm>
            <a:off x="0" y="25986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C5073-72E8-8E6F-74FD-2B76B8C9071D}"/>
              </a:ext>
            </a:extLst>
          </p:cNvPr>
          <p:cNvSpPr txBox="1"/>
          <p:nvPr/>
        </p:nvSpPr>
        <p:spPr>
          <a:xfrm>
            <a:off x="2523597" y="2037666"/>
            <a:ext cx="7487304" cy="193899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Young role models </a:t>
            </a:r>
            <a:br>
              <a:rPr lang="en-US" sz="60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</a:br>
            <a:r>
              <a:rPr lang="en-US" sz="60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leading the way</a:t>
            </a:r>
            <a:endParaRPr lang="en-AU" sz="6000" b="1">
              <a:solidFill>
                <a:schemeClr val="bg1"/>
              </a:solidFill>
              <a:latin typeface="Trade Gothic Next HvyCd" panose="020B0906040303020004" pitchFamily="34" charset="0"/>
              <a:ea typeface="Roboto Light"/>
            </a:endParaRPr>
          </a:p>
        </p:txBody>
      </p:sp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C63F7CE-D728-1A52-8738-C2F16887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615556-AC7E-5F3C-9042-A9CC8FF34A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F4A3F-E2D8-5FD8-002B-6CADC6AAFC26}"/>
              </a:ext>
            </a:extLst>
          </p:cNvPr>
          <p:cNvSpPr txBox="1"/>
          <p:nvPr/>
        </p:nvSpPr>
        <p:spPr>
          <a:xfrm>
            <a:off x="534571" y="3666724"/>
            <a:ext cx="9279091" cy="2062103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(Recently retired) </a:t>
            </a:r>
            <a:r>
              <a:rPr lang="en-US" sz="3200" b="1" dirty="0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Geelong Cats</a:t>
            </a:r>
            <a:r>
              <a:rPr lang="en-US" sz="3200" b="1" dirty="0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 Midfielder, Sam </a:t>
            </a:r>
            <a:r>
              <a:rPr lang="en-US" sz="3200" b="1" dirty="0" err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Menegola</a:t>
            </a:r>
            <a:r>
              <a:rPr lang="en-US" sz="3200" b="1" dirty="0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,  believes that the challenge of reaching your best but then staying your best applies equally to his football and insurance careers.</a:t>
            </a:r>
            <a:endParaRPr lang="en-AU" sz="3200" b="1" dirty="0">
              <a:solidFill>
                <a:schemeClr val="bg1"/>
              </a:solidFill>
              <a:latin typeface="Trade Gothic Next HvyCd" panose="020B0906040303020004" pitchFamily="34" charset="0"/>
              <a:ea typeface="Roboto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06D72-A140-C475-F6F6-BF94F6D5F439}"/>
              </a:ext>
            </a:extLst>
          </p:cNvPr>
          <p:cNvSpPr txBox="1"/>
          <p:nvPr/>
        </p:nvSpPr>
        <p:spPr>
          <a:xfrm>
            <a:off x="6918053" y="486447"/>
            <a:ext cx="3322498" cy="52322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Listen to Sam’s epic journey on careersininsurance.com.au now!</a:t>
            </a:r>
            <a:endParaRPr lang="en-AU" sz="1400" b="1" dirty="0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3" name="Picture 7" descr="A person with a beard smiling&#10;&#10;Description automatically generated">
            <a:extLst>
              <a:ext uri="{FF2B5EF4-FFF2-40B4-BE49-F238E27FC236}">
                <a16:creationId xmlns:a16="http://schemas.microsoft.com/office/drawing/2014/main" id="{67FA14AE-6085-39B4-173C-C478B62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88250"/>
            <a:ext cx="6376638" cy="3177328"/>
          </a:xfrm>
          <a:prstGeom prst="rect">
            <a:avLst/>
          </a:prstGeom>
        </p:spPr>
      </p:pic>
      <p:pic>
        <p:nvPicPr>
          <p:cNvPr id="9" name="Picture 8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617C34D5-4D2A-4E84-E09E-31A7D36B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67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615556-AC7E-5F3C-9042-A9CC8FF34A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F4A3F-E2D8-5FD8-002B-6CADC6AAFC26}"/>
              </a:ext>
            </a:extLst>
          </p:cNvPr>
          <p:cNvSpPr txBox="1"/>
          <p:nvPr/>
        </p:nvSpPr>
        <p:spPr>
          <a:xfrm>
            <a:off x="421358" y="4129367"/>
            <a:ext cx="7514519" cy="1754326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“Everyone ‘falls’ in it (insurance), but </a:t>
            </a:r>
            <a:r>
              <a:rPr lang="en-US" sz="32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no</a:t>
            </a:r>
            <a:r>
              <a:rPr lang="en-US" sz="36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</a:rPr>
              <a:t> one leaves, so we must be doing something right.”</a:t>
            </a:r>
            <a:endParaRPr lang="en-AU" sz="3600" b="1">
              <a:solidFill>
                <a:schemeClr val="bg1"/>
              </a:solidFill>
              <a:latin typeface="Trade Gothic Next HvyCd" panose="020B0906040303020004" pitchFamily="34" charset="0"/>
              <a:ea typeface="Roboto Light"/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5774CCAF-B064-9B84-BF5C-9B0DFA176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294792"/>
              </p:ext>
            </p:extLst>
          </p:nvPr>
        </p:nvGraphicFramePr>
        <p:xfrm>
          <a:off x="4115619" y="3723467"/>
          <a:ext cx="6902824" cy="4049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13BE3A4-BA11-F123-A270-069E5AC4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9" y="391485"/>
            <a:ext cx="7510503" cy="37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486AC7-666F-927B-601A-BAF5F5F0AE47}"/>
              </a:ext>
            </a:extLst>
          </p:cNvPr>
          <p:cNvSpPr txBox="1"/>
          <p:nvPr/>
        </p:nvSpPr>
        <p:spPr>
          <a:xfrm>
            <a:off x="7932741" y="391454"/>
            <a:ext cx="3631417" cy="52322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Listen to Kirsty’s story on careersininsurance.com.au now!</a:t>
            </a:r>
            <a:endParaRPr lang="en-AU" sz="1400" b="1" dirty="0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78E98B1-2E06-343D-41D2-309F128D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B186-74EA-D375-183E-8CBE57B7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14D7E-72C4-E1ED-25FB-5995B3D64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picture containing outdoor, tree, plant, day&#10;&#10;Description automatically generated">
            <a:extLst>
              <a:ext uri="{FF2B5EF4-FFF2-40B4-BE49-F238E27FC236}">
                <a16:creationId xmlns:a16="http://schemas.microsoft.com/office/drawing/2014/main" id="{FDE9FCCD-FF37-0634-E78B-0863D4B58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12334647" cy="6998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D5045-DEF1-A419-8D21-34B8153BB434}"/>
              </a:ext>
            </a:extLst>
          </p:cNvPr>
          <p:cNvSpPr txBox="1"/>
          <p:nvPr/>
        </p:nvSpPr>
        <p:spPr>
          <a:xfrm>
            <a:off x="2995612" y="3105833"/>
            <a:ext cx="6200776" cy="1323439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 panose="02000000000000000000" pitchFamily="2" charset="0"/>
              </a:rPr>
              <a:t>LOOKING TO MAKE A REAL DIFFERENCE?</a:t>
            </a:r>
            <a:endParaRPr lang="en-AU" sz="4000" b="1">
              <a:solidFill>
                <a:schemeClr val="bg1"/>
              </a:solidFill>
              <a:latin typeface="Trade Gothic Next HvyCd" panose="020B0906040303020004" pitchFamily="34" charset="0"/>
              <a:ea typeface="Roboto Light" panose="02000000000000000000" pitchFamily="2" charset="0"/>
            </a:endParaRPr>
          </a:p>
        </p:txBody>
      </p:sp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E2A5B2E6-209E-5D27-08B4-F187AAE8E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88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10AC27-28CD-2563-0640-9CBBA8A1F02C}"/>
              </a:ext>
            </a:extLst>
          </p:cNvPr>
          <p:cNvSpPr/>
          <p:nvPr/>
        </p:nvSpPr>
        <p:spPr>
          <a:xfrm>
            <a:off x="0" y="-2598"/>
            <a:ext cx="12192000" cy="6857179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D5045-DEF1-A419-8D21-34B8153BB434}"/>
              </a:ext>
            </a:extLst>
          </p:cNvPr>
          <p:cNvSpPr txBox="1"/>
          <p:nvPr/>
        </p:nvSpPr>
        <p:spPr>
          <a:xfrm>
            <a:off x="1957134" y="853023"/>
            <a:ext cx="8277731" cy="769441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3B0A9"/>
                </a:solidFill>
                <a:latin typeface="Trade Gothic Next HvyCd" panose="020B0906040303020004" pitchFamily="34" charset="0"/>
                <a:ea typeface="Roboto Light" panose="02000000000000000000" pitchFamily="2" charset="0"/>
              </a:rPr>
              <a:t>Making a Difference in insurance</a:t>
            </a:r>
            <a:endParaRPr lang="en-AU" sz="4400" b="1">
              <a:solidFill>
                <a:srgbClr val="03B0A9"/>
              </a:solidFill>
              <a:latin typeface="Trade Gothic Next HvyCd" panose="020B0906040303020004" pitchFamily="34" charset="0"/>
              <a:ea typeface="Roboto Light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FF08-5C1D-11FA-E27F-657F4DB2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29" y="2470205"/>
            <a:ext cx="4798828" cy="26867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9DEB88-94B0-07B8-A5F0-C8494E6707C9}"/>
              </a:ext>
            </a:extLst>
          </p:cNvPr>
          <p:cNvSpPr txBox="1"/>
          <p:nvPr/>
        </p:nvSpPr>
        <p:spPr>
          <a:xfrm>
            <a:off x="5902959" y="2472178"/>
            <a:ext cx="5330741" cy="310854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l" fontAlgn="base"/>
            <a:r>
              <a:rPr lang="en-US" sz="2700" b="1">
                <a:solidFill>
                  <a:schemeClr val="bg1"/>
                </a:solidFill>
                <a:latin typeface="Trade Gothic Next HvyCd"/>
                <a:ea typeface="Roboto Light"/>
                <a:cs typeface="Roboto"/>
              </a:rPr>
              <a:t>“I knew that the skills I developed during my degree were highly transferrable, so I started looking for jobs that would fit my passion for helping others, learning, critical thinking, empathy and problem-solving,”</a:t>
            </a: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9544DB0-47C2-E186-4820-CEFAE9D5A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EF162D-1E00-1E6D-0F05-41D12DC094B8}"/>
              </a:ext>
            </a:extLst>
          </p:cNvPr>
          <p:cNvSpPr txBox="1"/>
          <p:nvPr/>
        </p:nvSpPr>
        <p:spPr>
          <a:xfrm>
            <a:off x="1097397" y="5154497"/>
            <a:ext cx="4808078" cy="40011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Segoe UI"/>
                <a:ea typeface="Roboto Light"/>
                <a:cs typeface="Segoe UI"/>
              </a:rPr>
              <a:t>Sara </a:t>
            </a:r>
            <a:r>
              <a:rPr lang="en-US" sz="2000" b="1" err="1">
                <a:solidFill>
                  <a:schemeClr val="bg1"/>
                </a:solidFill>
                <a:latin typeface="Segoe UI"/>
                <a:ea typeface="Roboto Light"/>
                <a:cs typeface="Segoe UI"/>
              </a:rPr>
              <a:t>Rusdiah</a:t>
            </a:r>
            <a:r>
              <a:rPr lang="en-US" sz="2000" b="1">
                <a:solidFill>
                  <a:schemeClr val="bg1"/>
                </a:solidFill>
                <a:latin typeface="Segoe UI"/>
                <a:ea typeface="Roboto Light"/>
                <a:cs typeface="Segoe UI"/>
              </a:rPr>
              <a:t> - Strata Underwriter</a:t>
            </a:r>
            <a:endParaRPr lang="en-AU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64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in, track, station, building&#10;&#10;Description automatically generated">
            <a:extLst>
              <a:ext uri="{FF2B5EF4-FFF2-40B4-BE49-F238E27FC236}">
                <a16:creationId xmlns:a16="http://schemas.microsoft.com/office/drawing/2014/main" id="{8254C1E7-EF08-A2F6-FF0A-BBB82520C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3"/>
            <a:ext cx="12286593" cy="6912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FA056E-16B6-C656-E303-4AB7339B25A6}"/>
              </a:ext>
            </a:extLst>
          </p:cNvPr>
          <p:cNvSpPr txBox="1"/>
          <p:nvPr/>
        </p:nvSpPr>
        <p:spPr>
          <a:xfrm>
            <a:off x="2995612" y="2931662"/>
            <a:ext cx="6200776" cy="1754326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3B0A9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GO ANYWHERE.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WITH A CAREER IN INSURANCE</a:t>
            </a:r>
            <a:endParaRPr lang="en-AU" sz="3600" b="1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DCCC2578-A83F-C90B-F7EC-E0DF3B03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6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297092-58EF-3D0A-12B7-37B62A971018}"/>
              </a:ext>
            </a:extLst>
          </p:cNvPr>
          <p:cNvSpPr/>
          <p:nvPr/>
        </p:nvSpPr>
        <p:spPr>
          <a:xfrm>
            <a:off x="13486" y="-13487"/>
            <a:ext cx="12178513" cy="6878230"/>
          </a:xfrm>
          <a:prstGeom prst="rect">
            <a:avLst/>
          </a:prstGeom>
          <a:solidFill>
            <a:srgbClr val="357D82"/>
          </a:solidFill>
          <a:ln>
            <a:solidFill>
              <a:srgbClr val="357D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A056E-16B6-C656-E303-4AB7339B25A6}"/>
              </a:ext>
            </a:extLst>
          </p:cNvPr>
          <p:cNvSpPr txBox="1"/>
          <p:nvPr/>
        </p:nvSpPr>
        <p:spPr>
          <a:xfrm>
            <a:off x="-4993" y="-13425"/>
            <a:ext cx="12192526" cy="1138773"/>
          </a:xfrm>
          <a:prstGeom prst="rect">
            <a:avLst/>
          </a:prstGeom>
          <a:solidFill>
            <a:srgbClr val="357D82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Avenir Next LT Pro"/>
                <a:ea typeface="Roboto Light"/>
              </a:rPr>
              <a:t>Once you have the skills you can take them </a:t>
            </a:r>
            <a:br>
              <a:rPr lang="en-US" sz="3400" b="1">
                <a:latin typeface="Avenir Next LT Pro"/>
                <a:ea typeface="Roboto Light"/>
              </a:rPr>
            </a:br>
            <a:r>
              <a:rPr lang="en-US" sz="3400" b="1">
                <a:solidFill>
                  <a:schemeClr val="bg1"/>
                </a:solidFill>
                <a:latin typeface="Avenir Next LT Pro"/>
                <a:ea typeface="Roboto Light"/>
              </a:rPr>
              <a:t>with you anywhere across the globe</a:t>
            </a:r>
            <a:endParaRPr lang="en-AU" sz="3400" b="1">
              <a:solidFill>
                <a:schemeClr val="bg1"/>
              </a:solidFill>
              <a:latin typeface="Avenir Next LT Pro"/>
              <a:ea typeface="Roboto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1015C-A1BB-8C1A-60F1-C9CE6F48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" y="1202319"/>
            <a:ext cx="12254930" cy="5661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B5002-08FE-8B7F-EF64-7396FF100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193" y="6368747"/>
            <a:ext cx="1722321" cy="3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0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FA056E-16B6-C656-E303-4AB7339B25A6}"/>
              </a:ext>
            </a:extLst>
          </p:cNvPr>
          <p:cNvSpPr txBox="1"/>
          <p:nvPr/>
        </p:nvSpPr>
        <p:spPr>
          <a:xfrm>
            <a:off x="1680676" y="434201"/>
            <a:ext cx="8788119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357D82"/>
                </a:solidFill>
                <a:latin typeface="Avenir Next LT Pro"/>
                <a:ea typeface="Roboto Light"/>
              </a:rPr>
              <a:t>Work for the companies building the insurance industry of the future </a:t>
            </a:r>
            <a:endParaRPr lang="en-AU" sz="3600" b="1">
              <a:solidFill>
                <a:srgbClr val="357D82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A970D0-A9B6-F5D6-9425-6605C2F9F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829"/>
          <a:stretch/>
        </p:blipFill>
        <p:spPr>
          <a:xfrm>
            <a:off x="1933551" y="1698853"/>
            <a:ext cx="3829197" cy="4357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AA192-144F-46F9-CB77-C29869CC9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88"/>
          <a:stretch/>
        </p:blipFill>
        <p:spPr>
          <a:xfrm>
            <a:off x="6137386" y="1864488"/>
            <a:ext cx="4119161" cy="4261754"/>
          </a:xfrm>
          <a:prstGeom prst="rect">
            <a:avLst/>
          </a:prstGeom>
        </p:spPr>
      </p:pic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CD0FFE8-85B5-2A5E-34AD-3A43E9DA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9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D8B4-7B21-56B1-8039-00146923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607A8-5736-F78E-9ACC-8B7309ABA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860" y="6203041"/>
            <a:ext cx="2399561" cy="542123"/>
          </a:xfrm>
          <a:prstGeom prst="rect">
            <a:avLst/>
          </a:prstGeom>
        </p:spPr>
      </p:pic>
      <p:pic>
        <p:nvPicPr>
          <p:cNvPr id="3" name="careers video">
            <a:hlinkClick r:id="" action="ppaction://media"/>
            <a:extLst>
              <a:ext uri="{FF2B5EF4-FFF2-40B4-BE49-F238E27FC236}">
                <a16:creationId xmlns:a16="http://schemas.microsoft.com/office/drawing/2014/main" id="{81AEADD5-8B1E-D077-4307-DCC14B3E1C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7547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615556-AC7E-5F3C-9042-A9CC8FF34A05}"/>
              </a:ext>
            </a:extLst>
          </p:cNvPr>
          <p:cNvSpPr/>
          <p:nvPr/>
        </p:nvSpPr>
        <p:spPr>
          <a:xfrm>
            <a:off x="21698" y="-31815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2" name="Picture 4" descr="No alternative text description for this image">
            <a:extLst>
              <a:ext uri="{FF2B5EF4-FFF2-40B4-BE49-F238E27FC236}">
                <a16:creationId xmlns:a16="http://schemas.microsoft.com/office/drawing/2014/main" id="{4DB4CEBE-9236-1774-C127-7211EE2D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33" y="232824"/>
            <a:ext cx="2300829" cy="30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A1229FE2-4FD1-0348-2CD1-FC63047BA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833" y="6200170"/>
            <a:ext cx="2402670" cy="542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00682-FBBB-9EF0-9362-BD29F4D41574}"/>
              </a:ext>
            </a:extLst>
          </p:cNvPr>
          <p:cNvSpPr txBox="1"/>
          <p:nvPr/>
        </p:nvSpPr>
        <p:spPr>
          <a:xfrm>
            <a:off x="4724400" y="3200399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644C8-4887-7284-BBE8-7AAB0734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44" y="3350996"/>
            <a:ext cx="2523796" cy="3291674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F13FEB9-179F-A578-AF9E-5CD5D051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74" y="3350996"/>
            <a:ext cx="2136880" cy="28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B96EF069-AA63-FD4A-10AA-ACEA1E679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9" y="225897"/>
            <a:ext cx="2279180" cy="30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with a garment&#10;&#10;Description automatically generated">
            <a:extLst>
              <a:ext uri="{FF2B5EF4-FFF2-40B4-BE49-F238E27FC236}">
                <a16:creationId xmlns:a16="http://schemas.microsoft.com/office/drawing/2014/main" id="{52E38262-F1AC-5825-7936-34549E920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5" y="225897"/>
            <a:ext cx="2279180" cy="3038906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49465DDE-0DE1-20F6-78B0-ABD790DEB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07" y="3350996"/>
            <a:ext cx="2743199" cy="3247390"/>
          </a:xfrm>
          <a:prstGeom prst="rect">
            <a:avLst/>
          </a:prstGeom>
        </p:spPr>
      </p:pic>
      <p:pic>
        <p:nvPicPr>
          <p:cNvPr id="11" name="Picture 10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11E577B-CC31-E6B4-A561-5212D9FDD3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73" y="3350995"/>
            <a:ext cx="2667498" cy="3247389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A4E825D-4BDE-AA3C-278C-0748B3BFF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60" y="231736"/>
            <a:ext cx="4065108" cy="30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7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tall building&#10;&#10;Description automatically generated with low confidence">
            <a:extLst>
              <a:ext uri="{FF2B5EF4-FFF2-40B4-BE49-F238E27FC236}">
                <a16:creationId xmlns:a16="http://schemas.microsoft.com/office/drawing/2014/main" id="{406D83EA-E330-D633-2AC3-52C66C7E8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4" t="14384" b="23366"/>
          <a:stretch/>
        </p:blipFill>
        <p:spPr>
          <a:xfrm>
            <a:off x="-595176" y="0"/>
            <a:ext cx="6603015" cy="6858000"/>
          </a:xfrm>
          <a:prstGeom prst="rect">
            <a:avLst/>
          </a:prstGeom>
        </p:spPr>
      </p:pic>
      <p:pic>
        <p:nvPicPr>
          <p:cNvPr id="10" name="Picture 9" descr="A group of people standing in front of a tall building&#10;&#10;Description automatically generated with low confidence">
            <a:extLst>
              <a:ext uri="{FF2B5EF4-FFF2-40B4-BE49-F238E27FC236}">
                <a16:creationId xmlns:a16="http://schemas.microsoft.com/office/drawing/2014/main" id="{3C089D10-9286-A5AC-79E7-67CC888FD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14391" r="1" b="23332"/>
          <a:stretch/>
        </p:blipFill>
        <p:spPr>
          <a:xfrm flipH="1">
            <a:off x="6001031" y="0"/>
            <a:ext cx="660301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FA056E-16B6-C656-E303-4AB7339B25A6}"/>
              </a:ext>
            </a:extLst>
          </p:cNvPr>
          <p:cNvSpPr txBox="1"/>
          <p:nvPr/>
        </p:nvSpPr>
        <p:spPr>
          <a:xfrm>
            <a:off x="2268994" y="956220"/>
            <a:ext cx="765305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EXCITING THINGS TO COME FOLLOW US ON INSTA!</a:t>
            </a:r>
            <a:endParaRPr lang="en-AU" sz="3600" b="1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55D375-BD50-AE99-E994-3AE7F91CF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602" b="90582" l="29550" r="70757">
                        <a14:foregroundMark x1="30266" y1="85478" x2="29983" y2="86727"/>
                        <a14:foregroundMark x1="34049" y1="85981" x2="35481" y2="85550"/>
                        <a14:foregroundMark x1="37935" y1="84687" x2="37935" y2="84687"/>
                        <a14:backgroundMark x1="47751" y1="86700" x2="71779" y2="85550"/>
                        <a14:backgroundMark x1="29959" y1="88138" x2="29959" y2="88138"/>
                        <a14:backgroundMark x1="29550" y1="86700" x2="29243" y2="89145"/>
                        <a14:backgroundMark x1="34969" y1="86988" x2="34969" y2="8698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485" t="81604" r="24466" b="8404"/>
          <a:stretch/>
        </p:blipFill>
        <p:spPr>
          <a:xfrm>
            <a:off x="4442762" y="5991633"/>
            <a:ext cx="2323214" cy="701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804844-B610-2833-DEAC-8C4261E40249}"/>
              </a:ext>
            </a:extLst>
          </p:cNvPr>
          <p:cNvSpPr txBox="1"/>
          <p:nvPr/>
        </p:nvSpPr>
        <p:spPr>
          <a:xfrm>
            <a:off x="5152791" y="6019341"/>
            <a:ext cx="281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@careerins</a:t>
            </a:r>
            <a:endParaRPr lang="en-AU" sz="3600" b="1">
              <a:solidFill>
                <a:schemeClr val="bg1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65C050DF-C994-00E6-6BC3-05B068E5D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247482"/>
            <a:ext cx="2857500" cy="3552825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CA29D96-3957-A330-8871-15AE5DBC80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860" y="6203041"/>
            <a:ext cx="2399561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city, pylon, tower&#10;&#10;Description automatically generated">
            <a:extLst>
              <a:ext uri="{FF2B5EF4-FFF2-40B4-BE49-F238E27FC236}">
                <a16:creationId xmlns:a16="http://schemas.microsoft.com/office/drawing/2014/main" id="{35CCB84D-B84E-269B-4A7E-ED933E5A4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7" t="540" r="1515" b="20341"/>
          <a:stretch/>
        </p:blipFill>
        <p:spPr>
          <a:xfrm>
            <a:off x="-218451" y="-3667"/>
            <a:ext cx="12415060" cy="6901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2D4B1-A23A-7502-F72B-F72EAE79CA96}"/>
              </a:ext>
            </a:extLst>
          </p:cNvPr>
          <p:cNvSpPr txBox="1"/>
          <p:nvPr/>
        </p:nvSpPr>
        <p:spPr>
          <a:xfrm>
            <a:off x="2795232" y="1220500"/>
            <a:ext cx="6512309" cy="4415018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lIns="144000" tIns="144000" rIns="144000" bIns="144000" rtlCol="0">
            <a:spAutoFit/>
          </a:bodyPr>
          <a:lstStyle/>
          <a:p>
            <a:pPr algn="ctr"/>
            <a:r>
              <a:rPr lang="en-US" sz="3600" b="1">
                <a:solidFill>
                  <a:srgbClr val="03B0A9"/>
                </a:solidFill>
                <a:latin typeface="Trade Gothic Next HvyCd" panose="020F0502020204030204" pitchFamily="34" charset="0"/>
                <a:ea typeface="Roboto Light" panose="02000000000000000000" pitchFamily="2" charset="0"/>
              </a:rPr>
              <a:t>What can a career in insurance offer you?</a:t>
            </a:r>
          </a:p>
          <a:p>
            <a:pPr algn="ctr"/>
            <a:endParaRPr lang="en-US" sz="2000" b="1">
              <a:solidFill>
                <a:schemeClr val="bg1"/>
              </a:solidFill>
              <a:latin typeface="Trade Gothic Next HvyCd" panose="020F0502020204030204" pitchFamily="34" charset="0"/>
              <a:ea typeface="Roboto Light" panose="02000000000000000000" pitchFamily="2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Trade Gothic Next HvyCd" panose="020F0502020204030204" pitchFamily="34" charset="0"/>
                <a:ea typeface="Roboto Light"/>
              </a:rPr>
              <a:t>Variety of work</a:t>
            </a:r>
          </a:p>
          <a:p>
            <a:pPr marL="571500" indent="-5715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Trade Gothic Next HvyCd" panose="020F0502020204030204" pitchFamily="34" charset="0"/>
                <a:ea typeface="Roboto Light"/>
                <a:cs typeface="Calibri" panose="020F0502020204030204"/>
              </a:rPr>
              <a:t>Good pay </a:t>
            </a:r>
          </a:p>
          <a:p>
            <a:pPr marL="571500" indent="-5715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Trade Gothic Next HvyCd" panose="020F0502020204030204" pitchFamily="34" charset="0"/>
                <a:ea typeface="Roboto Light"/>
                <a:cs typeface="Calibri" panose="020F0502020204030204"/>
              </a:rPr>
              <a:t>Opportunity to travel</a:t>
            </a:r>
          </a:p>
          <a:p>
            <a:pPr marL="571500" indent="-5715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Trade Gothic Next HvyCd" panose="020F0502020204030204" pitchFamily="34" charset="0"/>
                <a:ea typeface="Roboto Light"/>
                <a:cs typeface="Calibri" panose="020F0502020204030204"/>
              </a:rPr>
              <a:t>Make a real difference in peoples lives </a:t>
            </a:r>
          </a:p>
          <a:p>
            <a:pPr marL="571500" indent="-5715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Trade Gothic Next HvyCd" panose="020F0502020204030204" pitchFamily="34" charset="0"/>
                <a:ea typeface="Roboto Light"/>
                <a:cs typeface="Calibri" panose="020F0502020204030204"/>
              </a:rPr>
              <a:t>Be a part of a global industry </a:t>
            </a:r>
          </a:p>
          <a:p>
            <a:pPr marL="571500" indent="-571500">
              <a:buFont typeface="Arial"/>
              <a:buChar char="•"/>
            </a:pPr>
            <a:r>
              <a:rPr lang="en-US" sz="2000" b="1">
                <a:solidFill>
                  <a:schemeClr val="bg1"/>
                </a:solidFill>
                <a:latin typeface="Trade Gothic Next HvyCd" panose="020F0502020204030204" pitchFamily="34" charset="0"/>
                <a:ea typeface="Roboto Light"/>
                <a:cs typeface="Calibri" panose="020F0502020204030204"/>
              </a:rPr>
              <a:t>No matter what your skill set or education level, there is a place for you in insurance </a:t>
            </a:r>
          </a:p>
          <a:p>
            <a:pPr algn="ctr"/>
            <a:endParaRPr lang="en-AU" sz="3600" b="1">
              <a:solidFill>
                <a:schemeClr val="bg1"/>
              </a:solidFill>
              <a:latin typeface="Trade Gothic Next HvyCd" panose="020F0502020204030204" pitchFamily="34" charset="0"/>
              <a:ea typeface="Roboto Light" panose="02000000000000000000" pitchFamily="2" charset="0"/>
            </a:endParaRPr>
          </a:p>
        </p:txBody>
      </p:sp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93E51F7-267D-A117-1576-32FE5F3F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6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FFE2-47C0-9990-96D9-4A3DAE52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35F1E-872F-A6D7-0DF3-A1FA9B0E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F92A9B4-9235-DEB9-76FE-53E54A01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0308" r="303" b="3824"/>
          <a:stretch/>
        </p:blipFill>
        <p:spPr>
          <a:xfrm>
            <a:off x="-151414" y="-4374"/>
            <a:ext cx="12396019" cy="6869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72D12-E1EC-503D-6DA3-19E5D12779E9}"/>
              </a:ext>
            </a:extLst>
          </p:cNvPr>
          <p:cNvSpPr txBox="1"/>
          <p:nvPr/>
        </p:nvSpPr>
        <p:spPr>
          <a:xfrm>
            <a:off x="2684079" y="2782669"/>
            <a:ext cx="6512309" cy="1398808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lIns="144000" tIns="144000" rIns="144000" bIns="144000" rtlCol="0">
            <a:spAutoFit/>
          </a:bodyPr>
          <a:lstStyle/>
          <a:p>
            <a:pPr algn="ctr"/>
            <a:r>
              <a:rPr lang="en-US" sz="3600" b="1">
                <a:solidFill>
                  <a:srgbClr val="03B0A9"/>
                </a:solidFill>
                <a:latin typeface="Trade Gothic Next HvyCd" panose="020B0906040303020004" pitchFamily="34" charset="0"/>
                <a:ea typeface="Roboto Light" panose="02000000000000000000" pitchFamily="2" charset="0"/>
              </a:rPr>
              <a:t>HAVE YOU CONSIDERED A </a:t>
            </a:r>
          </a:p>
          <a:p>
            <a:pPr algn="ctr"/>
            <a:r>
              <a:rPr lang="en-US" sz="3600" b="1">
                <a:solidFill>
                  <a:srgbClr val="03B0A9"/>
                </a:solidFill>
                <a:latin typeface="Trade Gothic Next HvyCd" panose="020B0906040303020004" pitchFamily="34" charset="0"/>
                <a:ea typeface="Roboto Light" panose="02000000000000000000" pitchFamily="2" charset="0"/>
              </a:rPr>
              <a:t>CAREER IN INSURANCE?</a:t>
            </a:r>
            <a:endParaRPr lang="en-AU" sz="3600" b="1">
              <a:solidFill>
                <a:srgbClr val="03B0A9"/>
              </a:solidFill>
              <a:latin typeface="Trade Gothic Next HvyCd" panose="020B0906040303020004" pitchFamily="34" charset="0"/>
              <a:ea typeface="Roboto Light" panose="02000000000000000000" pitchFamily="2" charset="0"/>
            </a:endParaRPr>
          </a:p>
        </p:txBody>
      </p:sp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E09A047A-3E85-59A1-7C43-61A11D908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3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B64AF4-D06E-D31F-B586-094F533B2E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7EC68-7F3B-ED3A-DACD-E69597293C15}"/>
              </a:ext>
            </a:extLst>
          </p:cNvPr>
          <p:cNvSpPr txBox="1"/>
          <p:nvPr/>
        </p:nvSpPr>
        <p:spPr>
          <a:xfrm>
            <a:off x="438773" y="259637"/>
            <a:ext cx="7430805" cy="1398808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lIns="144000" tIns="144000" rIns="144000" bIns="144000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  <a:cs typeface="Calibri" panose="020F0502020204030204"/>
              </a:rPr>
              <a:t>Find the role that best fits your personality.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49E87E-1FE4-7BE7-477C-B648334C6684}"/>
              </a:ext>
            </a:extLst>
          </p:cNvPr>
          <p:cNvSpPr txBox="1"/>
          <p:nvPr/>
        </p:nvSpPr>
        <p:spPr>
          <a:xfrm>
            <a:off x="8512992" y="-1243671"/>
            <a:ext cx="6384470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/>
          </a:p>
          <a:p>
            <a:pPr rtl="0">
              <a:buFont typeface="Arial" panose="020B0604020202020204" pitchFamily="34" charset="0"/>
              <a:buChar char="•"/>
            </a:pPr>
            <a:endParaRPr lang="en-AU" b="1"/>
          </a:p>
          <a:p>
            <a:pPr rtl="0">
              <a:buFont typeface="Arial" panose="020B0604020202020204" pitchFamily="34" charset="0"/>
              <a:buChar char="•"/>
            </a:pPr>
            <a:endParaRPr lang="en-AU" b="1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906AF-5F7A-16FB-4F42-495396984CE1}"/>
              </a:ext>
            </a:extLst>
          </p:cNvPr>
          <p:cNvSpPr txBox="1"/>
          <p:nvPr/>
        </p:nvSpPr>
        <p:spPr>
          <a:xfrm>
            <a:off x="4213912" y="4255052"/>
            <a:ext cx="3330606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Artistic – “Creator”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You're full of creative energy, an innovator and imaginative.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Roles for you: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actuary, marketing/communications, product development, sales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381B0-D441-E70B-D067-B736085B897F}"/>
              </a:ext>
            </a:extLst>
          </p:cNvPr>
          <p:cNvSpPr txBox="1"/>
          <p:nvPr/>
        </p:nvSpPr>
        <p:spPr>
          <a:xfrm>
            <a:off x="502340" y="4808806"/>
            <a:ext cx="3325960" cy="156966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 – “Helper”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love to support and help people, and find happiness doing so.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Roles for you: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claims handling, customer service, human resources, loss adjusting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BD825-DB68-CC9F-FD94-07689B889E46}"/>
              </a:ext>
            </a:extLst>
          </p:cNvPr>
          <p:cNvSpPr txBox="1"/>
          <p:nvPr/>
        </p:nvSpPr>
        <p:spPr>
          <a:xfrm>
            <a:off x="7941493" y="3381059"/>
            <a:ext cx="3325960" cy="2062103"/>
          </a:xfrm>
          <a:prstGeom prst="rect">
            <a:avLst/>
          </a:prstGeom>
          <a:solidFill>
            <a:srgbClr val="FC8EDA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Enterprising – “Persuader”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You're a social people person, extroverted and proud!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Roles for you: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broking, business development, human resources, marketing/communications, sales</a:t>
            </a:r>
          </a:p>
        </p:txBody>
      </p:sp>
      <p:pic>
        <p:nvPicPr>
          <p:cNvPr id="2052" name="Picture 4" descr="Free Smiling African American female guest gesticulating while having interview with journalist sitting near mic Stock Photo">
            <a:extLst>
              <a:ext uri="{FF2B5EF4-FFF2-40B4-BE49-F238E27FC236}">
                <a16:creationId xmlns:a16="http://schemas.microsoft.com/office/drawing/2014/main" id="{B173EA85-7EAC-C277-0693-EB3C9E45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581" y="1190846"/>
            <a:ext cx="3299250" cy="21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Photo of Woman Writing on Tablet Computer While Using Laptop Stock Photo">
            <a:extLst>
              <a:ext uri="{FF2B5EF4-FFF2-40B4-BE49-F238E27FC236}">
                <a16:creationId xmlns:a16="http://schemas.microsoft.com/office/drawing/2014/main" id="{ACFE7FD4-368B-B3F3-95B2-14D0660F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08" y="2051223"/>
            <a:ext cx="3294010" cy="22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 child painting with a fingerprint&#10;&#10;Description automatically generated">
            <a:extLst>
              <a:ext uri="{FF2B5EF4-FFF2-40B4-BE49-F238E27FC236}">
                <a16:creationId xmlns:a16="http://schemas.microsoft.com/office/drawing/2014/main" id="{45BDE90A-2D2B-1003-62C3-619C38F24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89" b="38775"/>
          <a:stretch/>
        </p:blipFill>
        <p:spPr>
          <a:xfrm>
            <a:off x="509428" y="1942446"/>
            <a:ext cx="3325960" cy="2877225"/>
          </a:xfrm>
          <a:prstGeom prst="rect">
            <a:avLst/>
          </a:prstGeom>
        </p:spPr>
      </p:pic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F4F7642E-7158-4B93-2FAC-0D927392E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B64AF4-D06E-D31F-B586-094F533B2E7F}"/>
              </a:ext>
            </a:extLst>
          </p:cNvPr>
          <p:cNvSpPr/>
          <p:nvPr/>
        </p:nvSpPr>
        <p:spPr>
          <a:xfrm>
            <a:off x="-52614" y="0"/>
            <a:ext cx="12281337" cy="6858000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7EC68-7F3B-ED3A-DACD-E69597293C15}"/>
              </a:ext>
            </a:extLst>
          </p:cNvPr>
          <p:cNvSpPr txBox="1"/>
          <p:nvPr/>
        </p:nvSpPr>
        <p:spPr>
          <a:xfrm>
            <a:off x="438773" y="259637"/>
            <a:ext cx="7430805" cy="1398808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lIns="144000" tIns="144000" rIns="144000" bIns="144000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  <a:cs typeface="Calibri" panose="020F0502020204030204"/>
              </a:rPr>
              <a:t>Find the role that best fits your personality.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49E87E-1FE4-7BE7-477C-B648334C6684}"/>
              </a:ext>
            </a:extLst>
          </p:cNvPr>
          <p:cNvSpPr txBox="1"/>
          <p:nvPr/>
        </p:nvSpPr>
        <p:spPr>
          <a:xfrm>
            <a:off x="8528879" y="-1221578"/>
            <a:ext cx="6384470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b="1"/>
          </a:p>
          <a:p>
            <a:pPr rtl="0">
              <a:buFont typeface="Arial" panose="020B0604020202020204" pitchFamily="34" charset="0"/>
              <a:buChar char="•"/>
            </a:pPr>
            <a:endParaRPr lang="en-AU" b="1"/>
          </a:p>
          <a:p>
            <a:pPr rtl="0">
              <a:buFont typeface="Arial" panose="020B0604020202020204" pitchFamily="34" charset="0"/>
              <a:buChar char="•"/>
            </a:pPr>
            <a:endParaRPr lang="en-AU" b="1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0956F-EFB3-D3BD-F504-116ADCD22FFA}"/>
              </a:ext>
            </a:extLst>
          </p:cNvPr>
          <p:cNvSpPr txBox="1"/>
          <p:nvPr/>
        </p:nvSpPr>
        <p:spPr>
          <a:xfrm>
            <a:off x="493857" y="4521507"/>
            <a:ext cx="3325960" cy="1569660"/>
          </a:xfrm>
          <a:prstGeom prst="rect">
            <a:avLst/>
          </a:prstGeom>
          <a:solidFill>
            <a:srgbClr val="F19E65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Realistic – “Do-er”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You're a practical, hands-on and active person.</a:t>
            </a:r>
          </a:p>
          <a:p>
            <a:pPr marL="285750" indent="-285750">
              <a:buFont typeface="Arial"/>
              <a:buChar char="•"/>
            </a:pPr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Roles for you: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broking, risk management, risk surveyor, loss adjusting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79DE3-7172-FF3A-D834-C115E042A1E4}"/>
              </a:ext>
            </a:extLst>
          </p:cNvPr>
          <p:cNvSpPr txBox="1"/>
          <p:nvPr/>
        </p:nvSpPr>
        <p:spPr>
          <a:xfrm>
            <a:off x="4413325" y="3659933"/>
            <a:ext cx="3325960" cy="206210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Roboto"/>
                <a:ea typeface="Roboto"/>
                <a:cs typeface="Roboto"/>
              </a:rPr>
              <a:t>Investigative – “Thinker”</a:t>
            </a:r>
            <a:r>
              <a:rPr lang="en-AU" sz="1600">
                <a:latin typeface="Roboto"/>
                <a:ea typeface="Roboto"/>
                <a:cs typeface="Roboto"/>
              </a:rPr>
              <a:t> You're curious and like to further research and investigate to solve problems. </a:t>
            </a:r>
          </a:p>
          <a:p>
            <a:pPr marL="285750" indent="-285750">
              <a:buFont typeface="Arial"/>
              <a:buChar char="•"/>
            </a:pPr>
            <a:r>
              <a:rPr lang="en-AU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Roles for you: </a:t>
            </a:r>
            <a:r>
              <a:rPr lang="en-AU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accounting/finance, actuary, loss adjusting, risk management, risk surveyor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E2BA0-3C14-8960-5F45-D897413883A5}"/>
              </a:ext>
            </a:extLst>
          </p:cNvPr>
          <p:cNvSpPr txBox="1"/>
          <p:nvPr/>
        </p:nvSpPr>
        <p:spPr>
          <a:xfrm>
            <a:off x="8348477" y="3066809"/>
            <a:ext cx="332596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 dirty="0">
                <a:latin typeface="Roboto"/>
                <a:ea typeface="Roboto"/>
                <a:cs typeface="Roboto"/>
              </a:rPr>
              <a:t>Conventional – “Organiser” </a:t>
            </a:r>
            <a:r>
              <a:rPr lang="en-AU" sz="1600" dirty="0">
                <a:latin typeface="Roboto"/>
                <a:ea typeface="Roboto"/>
                <a:cs typeface="Roboto"/>
              </a:rPr>
              <a:t>You thrive analysing, enjoy crunching the numbers and are results-oriented. </a:t>
            </a:r>
          </a:p>
          <a:p>
            <a:pPr marL="285750" indent="-285750">
              <a:buFont typeface="Arial"/>
              <a:buChar char="•"/>
            </a:pPr>
            <a:r>
              <a:rPr lang="en-AU" sz="1600" b="1" dirty="0">
                <a:latin typeface="Roboto"/>
                <a:ea typeface="Roboto"/>
                <a:cs typeface="Roboto"/>
              </a:rPr>
              <a:t>Roles for you: </a:t>
            </a:r>
            <a:r>
              <a:rPr lang="en-AU" sz="1600" dirty="0">
                <a:latin typeface="Roboto"/>
                <a:ea typeface="Roboto"/>
                <a:cs typeface="Roboto"/>
              </a:rPr>
              <a:t>accounting/finance, actuary, information technology, underwriting and pricing</a:t>
            </a:r>
          </a:p>
        </p:txBody>
      </p:sp>
      <p:pic>
        <p:nvPicPr>
          <p:cNvPr id="2" name="Picture 4" descr="A magnifying glass on a machine&#10;&#10;Description automatically generated">
            <a:extLst>
              <a:ext uri="{FF2B5EF4-FFF2-40B4-BE49-F238E27FC236}">
                <a16:creationId xmlns:a16="http://schemas.microsoft.com/office/drawing/2014/main" id="{5D7E77DD-A3F3-CFD5-60B2-26BFEA0EA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26" y="1451871"/>
            <a:ext cx="3325959" cy="2217306"/>
          </a:xfrm>
          <a:prstGeom prst="rect">
            <a:avLst/>
          </a:prstGeom>
        </p:spPr>
      </p:pic>
      <p:pic>
        <p:nvPicPr>
          <p:cNvPr id="3074" name="Picture 2" descr="Free Person Putting Coin in a Piggy Bank Stock Photo">
            <a:extLst>
              <a:ext uri="{FF2B5EF4-FFF2-40B4-BE49-F238E27FC236}">
                <a16:creationId xmlns:a16="http://schemas.microsoft.com/office/drawing/2014/main" id="{94B4EDCE-1763-052A-94D9-CFECF7594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7" b="19610"/>
          <a:stretch/>
        </p:blipFill>
        <p:spPr bwMode="auto">
          <a:xfrm>
            <a:off x="8348477" y="589337"/>
            <a:ext cx="3325959" cy="24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Man Walking on Bridge Stock Photo">
            <a:extLst>
              <a:ext uri="{FF2B5EF4-FFF2-40B4-BE49-F238E27FC236}">
                <a16:creationId xmlns:a16="http://schemas.microsoft.com/office/drawing/2014/main" id="{5F8E4B63-F2B1-33EC-A3D3-1E37B67C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6" y="2173380"/>
            <a:ext cx="3325959" cy="234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01803BA-B149-66BA-0E8D-BFE686D11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5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ock climbing&#10;&#10;Description automatically generated with low confidence">
            <a:extLst>
              <a:ext uri="{FF2B5EF4-FFF2-40B4-BE49-F238E27FC236}">
                <a16:creationId xmlns:a16="http://schemas.microsoft.com/office/drawing/2014/main" id="{7D2E2501-B358-1C21-BD11-7D6A171D4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276" r="134" b="10613"/>
          <a:stretch/>
        </p:blipFill>
        <p:spPr>
          <a:xfrm>
            <a:off x="-126498" y="758"/>
            <a:ext cx="12355605" cy="6924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FA056E-16B6-C656-E303-4AB7339B25A6}"/>
              </a:ext>
            </a:extLst>
          </p:cNvPr>
          <p:cNvSpPr txBox="1"/>
          <p:nvPr/>
        </p:nvSpPr>
        <p:spPr>
          <a:xfrm>
            <a:off x="1994126" y="710976"/>
            <a:ext cx="8475890" cy="1200329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3B0A9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DO ANYTHING.</a:t>
            </a:r>
          </a:p>
          <a:p>
            <a:pPr algn="ctr"/>
            <a:r>
              <a:rPr lang="en-US" sz="3600" b="1">
                <a:solidFill>
                  <a:srgbClr val="03B0A9"/>
                </a:solidFill>
                <a:latin typeface="Avenir Next LT Pro" panose="020B0504020202020204" pitchFamily="34" charset="0"/>
                <a:ea typeface="Roboto Light" panose="02000000000000000000" pitchFamily="2" charset="0"/>
              </a:rPr>
              <a:t>WITH A CAREER IN INSURANCE</a:t>
            </a:r>
            <a:endParaRPr lang="en-AU" sz="3600" b="1">
              <a:solidFill>
                <a:srgbClr val="03B0A9"/>
              </a:solidFill>
              <a:latin typeface="Avenir Next LT Pro" panose="020B05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6C71A-B6B9-75F0-50AA-400FCA24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860" y="6203041"/>
            <a:ext cx="2399561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9E567-4730-94FA-C028-C36EA46F5D31}"/>
              </a:ext>
            </a:extLst>
          </p:cNvPr>
          <p:cNvSpPr/>
          <p:nvPr/>
        </p:nvSpPr>
        <p:spPr>
          <a:xfrm>
            <a:off x="0" y="0"/>
            <a:ext cx="12192000" cy="6863442"/>
          </a:xfrm>
          <a:prstGeom prst="rect">
            <a:avLst/>
          </a:prstGeom>
          <a:solidFill>
            <a:srgbClr val="1C1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260EA-BAEB-9D41-689A-9E01C24F4135}"/>
              </a:ext>
            </a:extLst>
          </p:cNvPr>
          <p:cNvSpPr txBox="1"/>
          <p:nvPr/>
        </p:nvSpPr>
        <p:spPr>
          <a:xfrm>
            <a:off x="233032" y="311944"/>
            <a:ext cx="3571152" cy="3922576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effectLst/>
        </p:spPr>
        <p:txBody>
          <a:bodyPr wrap="square" lIns="144000" tIns="144000" rIns="144000" bIns="144000" rtlCol="0" anchor="t">
            <a:spAutoFit/>
          </a:bodyPr>
          <a:lstStyle/>
          <a:p>
            <a:r>
              <a:rPr lang="en-US" sz="4000" b="1">
                <a:solidFill>
                  <a:srgbClr val="03B0A9"/>
                </a:solidFill>
                <a:latin typeface="Trade Gothic Next HvyCd" panose="020B0906040303020004" pitchFamily="34" charset="0"/>
                <a:ea typeface="Roboto Light"/>
                <a:cs typeface="Calibri" panose="020F0502020204030204"/>
              </a:rPr>
              <a:t>Follow your interests. </a:t>
            </a:r>
            <a:endParaRPr lang="en-US" sz="2000">
              <a:solidFill>
                <a:srgbClr val="03B0A9"/>
              </a:solidFill>
              <a:latin typeface="Trade Gothic Next HvyCd" panose="020B0906040303020004" pitchFamily="34" charset="0"/>
            </a:endParaRPr>
          </a:p>
          <a:p>
            <a:endParaRPr lang="en-US" sz="3600" b="1">
              <a:solidFill>
                <a:schemeClr val="bg1"/>
              </a:solidFill>
              <a:latin typeface="Trade Gothic Next HvyCd" panose="020B0906040303020004" pitchFamily="34" charset="0"/>
              <a:ea typeface="Roboto Light"/>
              <a:cs typeface="Calibri" panose="020F0502020204030204"/>
            </a:endParaRPr>
          </a:p>
          <a:p>
            <a:endParaRPr lang="en-US" sz="3600" b="1">
              <a:solidFill>
                <a:schemeClr val="bg1"/>
              </a:solidFill>
              <a:latin typeface="Trade Gothic Next HvyCd" panose="020B0906040303020004" pitchFamily="34" charset="0"/>
              <a:ea typeface="Roboto Light"/>
              <a:cs typeface="Calibri" panose="020F0502020204030204"/>
            </a:endParaRPr>
          </a:p>
          <a:p>
            <a:r>
              <a:rPr lang="en-US" sz="2800" b="1">
                <a:solidFill>
                  <a:schemeClr val="bg1"/>
                </a:solidFill>
                <a:latin typeface="Trade Gothic Next HvyCd" panose="020B0906040303020004" pitchFamily="34" charset="0"/>
                <a:ea typeface="Roboto Light"/>
                <a:cs typeface="Calibri" panose="020F0502020204030204"/>
              </a:rPr>
              <a:t>Here are some trending topics in insurance in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3DA1F-6F9C-E648-9943-F65DEB78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124" y="0"/>
            <a:ext cx="7362132" cy="6864743"/>
          </a:xfrm>
          <a:prstGeom prst="rect">
            <a:avLst/>
          </a:prstGeom>
        </p:spPr>
      </p:pic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DF12A04C-FB3E-E43F-6380-53B9EF11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37" y="6227104"/>
            <a:ext cx="2154018" cy="4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6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32C544-7C0F-987E-7794-3524DC200C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stats-A.jpg">
            <a:extLst>
              <a:ext uri="{FF2B5EF4-FFF2-40B4-BE49-F238E27FC236}">
                <a16:creationId xmlns:a16="http://schemas.microsoft.com/office/drawing/2014/main" id="{72430D58-0234-5DCA-AB95-5A9628EE7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17" y="1639000"/>
            <a:ext cx="8641080" cy="4754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FA882-F692-F346-EFAE-DB79BAA8EBDA}"/>
              </a:ext>
            </a:extLst>
          </p:cNvPr>
          <p:cNvSpPr txBox="1"/>
          <p:nvPr/>
        </p:nvSpPr>
        <p:spPr>
          <a:xfrm>
            <a:off x="2454673" y="445976"/>
            <a:ext cx="7430805" cy="844810"/>
          </a:xfrm>
          <a:prstGeom prst="rect">
            <a:avLst/>
          </a:prstGeom>
          <a:noFill/>
          <a:effectLst/>
        </p:spPr>
        <p:txBody>
          <a:bodyPr wrap="square" lIns="144000" tIns="144000" rIns="144000" bIns="144000" rtlCol="0" anchor="t">
            <a:spAutoFit/>
          </a:bodyPr>
          <a:lstStyle/>
          <a:p>
            <a:r>
              <a:rPr lang="en-US" sz="3600" b="1">
                <a:solidFill>
                  <a:srgbClr val="03B0A9"/>
                </a:solidFill>
                <a:latin typeface="Avenir Next LT Pro"/>
                <a:ea typeface="Roboto Light"/>
                <a:cs typeface="Calibri" panose="020F0502020204030204"/>
              </a:rPr>
              <a:t>What does the research tell us?</a:t>
            </a: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236EBCAB-4DB2-08A5-720F-2D4B712A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306" y="6203041"/>
            <a:ext cx="2402670" cy="5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406572A923804286714BF54555A06C" ma:contentTypeVersion="20" ma:contentTypeDescription="Create a new document." ma:contentTypeScope="" ma:versionID="5fd51ec4dcabf00215640d921b900c5e">
  <xsd:schema xmlns:xsd="http://www.w3.org/2001/XMLSchema" xmlns:xs="http://www.w3.org/2001/XMLSchema" xmlns:p="http://schemas.microsoft.com/office/2006/metadata/properties" xmlns:ns2="00bebe5f-ab6e-42bb-9c65-bfcba26b3820" xmlns:ns3="33943007-70a3-42ce-8e54-c60a6932095c" targetNamespace="http://schemas.microsoft.com/office/2006/metadata/properties" ma:root="true" ma:fieldsID="e947da3bec88fc4032960ff874891912" ns2:_="" ns3:_="">
    <xsd:import namespace="00bebe5f-ab6e-42bb-9c65-bfcba26b3820"/>
    <xsd:import namespace="33943007-70a3-42ce-8e54-c60a693209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bebe5f-ab6e-42bb-9c65-bfcba26b38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2bcd07c-bc19-4a0d-94e9-d31efdff0e34}" ma:internalName="TaxCatchAll" ma:showField="CatchAllData" ma:web="00bebe5f-ab6e-42bb-9c65-bfcba26b3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43007-70a3-42ce-8e54-c60a69320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c6aabbf-7ff5-487e-b048-fe9aa3b1ea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943007-70a3-42ce-8e54-c60a6932095c">
      <Terms xmlns="http://schemas.microsoft.com/office/infopath/2007/PartnerControls"/>
    </lcf76f155ced4ddcb4097134ff3c332f>
    <TaxCatchAll xmlns="00bebe5f-ab6e-42bb-9c65-bfcba26b3820" xsi:nil="true"/>
  </documentManagement>
</p:properties>
</file>

<file path=customXml/itemProps1.xml><?xml version="1.0" encoding="utf-8"?>
<ds:datastoreItem xmlns:ds="http://schemas.openxmlformats.org/officeDocument/2006/customXml" ds:itemID="{77BE52DF-8B99-4867-A376-04894D7B704E}">
  <ds:schemaRefs>
    <ds:schemaRef ds:uri="00bebe5f-ab6e-42bb-9c65-bfcba26b3820"/>
    <ds:schemaRef ds:uri="33943007-70a3-42ce-8e54-c60a693209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CF890D-1407-4E71-8776-774A2FD57F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B3839-962E-456D-94C4-61863D66E5B5}">
  <ds:schemaRefs>
    <ds:schemaRef ds:uri="33943007-70a3-42ce-8e54-c60a6932095c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00bebe5f-ab6e-42bb-9c65-bfcba26b3820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</TotalTime>
  <Words>600</Words>
  <Application>Microsoft Office PowerPoint</Application>
  <PresentationFormat>Widescreen</PresentationFormat>
  <Paragraphs>78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Next LT Pro</vt:lpstr>
      <vt:lpstr>Calibri</vt:lpstr>
      <vt:lpstr>Calibri Light</vt:lpstr>
      <vt:lpstr>Roboto</vt:lpstr>
      <vt:lpstr>Segoe UI</vt:lpstr>
      <vt:lpstr>Trade Gothic Next HvyCd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Abigail Ross</cp:lastModifiedBy>
  <cp:revision>5</cp:revision>
  <dcterms:created xsi:type="dcterms:W3CDTF">2023-06-15T02:27:02Z</dcterms:created>
  <dcterms:modified xsi:type="dcterms:W3CDTF">2023-11-03T04:18:16Z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0x01010051406572A923804286714BF54555A06C</vt:lpwstr>
  </property>
  <property fmtid="{D5CDD505-2E9C-101B-9397-08002B2CF9AE}" pid="3" name="MediaServiceImageTags">
    <vt:lpwstr/>
  </property>
</Properties>
</file>